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1A565-C29E-45D4-A6B9-5DE441F4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2F114D-E363-418D-9BAA-3CA81A78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C1375-B08A-479F-BA71-02509D77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D4D88-0518-4494-83F6-D047DD0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E29F95-9CE2-422E-990A-F35151BC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F18C0-82F2-4EE9-8C64-F59D2763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7AFF68-12BE-4AE7-B970-8C574C37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9282F-31E9-4212-A505-5283CD5E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6AC666-2E34-4696-9E79-68A91408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A95BB-252F-4EEA-9F79-BD469441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1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943285-6D18-4282-89E4-5C5CEE62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04EC0-C35F-4AF1-BB9F-24F37076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9DEFC-2026-4FDE-969C-1771E4D2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62C9B-0171-497A-A178-681037B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C0A8D-AFE3-41CA-9372-EC91E02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B537F-4C7E-4BEF-8928-983F1FE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AF0B4-BF26-4BAE-B742-665D4C25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9AA36-6FE0-4F1F-8FA8-B85506E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0F897-E4B5-4F38-B6A4-D25DC918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30219-7387-4F94-85D9-CCD5C952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4A5B0-3333-4A56-86A4-34BD94B6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4DDCAD-F772-4A95-9A7E-B136D006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623F-27B2-4D72-A54B-1CEA11BB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ED41A-26B0-4E79-8CB9-6E6F601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54C37-4FDF-46E5-A280-15EAB01C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FAEE8-A214-47B0-B392-7DF66A91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237FCA-E31A-459C-9C8B-E4FA6FBAA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CBF658-839E-4773-875F-5D0F46A1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FB235E-7FE0-43D7-8FB6-5FB24107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BE3BC4-CB15-4C39-A97D-CC529135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1EC97B-7600-4489-B5FF-943B0A2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9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036E0-B9B4-430D-BCF2-4B29EF66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49F6C-FBF4-43E5-8B15-26E0BB06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8429E0-6DB3-47AC-947F-28140F05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2E3083-F643-4E31-BFBC-B54BB154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4FDA0C-7A1F-4ADF-B662-35D4AF5B8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8F1AE3-94DD-4D32-8C52-397D2212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B6AADE-2413-4F56-8786-A32ACC03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E2818E-41CB-4F4E-A365-F4876EF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D7BB8-FFA6-4263-9918-43E21B5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29C2A4-7F59-4352-A382-88AB2A0E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6A2D4C-77B9-4324-86C8-8F8E5587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C5B0CE-4B7E-4385-AA4A-5B7BF912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DA552-5EAE-4AC8-8947-7373491F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26C43F-54F0-4E24-9FBB-8D11F405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8637B-582A-4393-BB1B-07FE2C43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84AE9-C562-4BAB-B170-531454FB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2C90D-E059-414E-BF09-2CF340C8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9EEF6B-12DC-461C-ACA8-1A25F1BC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3D2DB-A458-4F1B-A75B-57F80CDB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5CA195-A904-441F-AD01-141D226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A8BE2A-0CE5-4D4B-9FB2-62F58C1F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2689A-FE5C-444D-A9EB-5C21087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77E0CB-0740-404B-9553-C6F5975E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6F7955-0CDA-4706-B625-323AB9CB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66FFA4-0381-49F4-9A5E-DFE6C3E4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FACFE-AC2A-4F71-ADFB-A7255FBB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7CCCCE-F74B-448C-848A-C67D778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885911-721C-4A28-8E7A-C1D2FADC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1566D-0AFD-4862-BC7F-05C4E385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91A12-FFE1-497A-871E-BC52DE30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1D96-3C4C-47DC-ADB7-472DDEAED42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A7FA3-28D5-4C01-968C-83C6710C8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86F30-EAD9-479E-BAF4-DEC1B3857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3235-22E0-4447-882A-771702D473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DE7BA-D85A-4915-9C93-4085E93A0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Apx515</a:t>
            </a:r>
            <a:r>
              <a:rPr lang="zh-TW" altLang="en-US" dirty="0"/>
              <a:t>測試環境軟硬體安裝設定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106B41-B922-4BD5-B657-2EBEEFC3D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3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453DC4-9D8F-424A-AEBA-29AB428E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zh-TW" altLang="en-US" sz="5200"/>
              <a:t>其餘設定 </a:t>
            </a:r>
            <a:r>
              <a:rPr lang="en-US" altLang="zh-TW" sz="5200"/>
              <a:t>:</a:t>
            </a:r>
            <a:endParaRPr lang="zh-TW" altLang="en-US" sz="5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AA6CE-A0A4-4DC3-8B0C-1A02FAA9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TW" sz="2200" dirty="0"/>
          </a:p>
          <a:p>
            <a:r>
              <a:rPr lang="en-US" altLang="zh-TW" sz="2200" dirty="0"/>
              <a:t>Sequence </a:t>
            </a:r>
            <a:r>
              <a:rPr lang="zh-TW" altLang="en-US" sz="2200" dirty="0"/>
              <a:t>選擇</a:t>
            </a:r>
            <a:r>
              <a:rPr lang="en-US" altLang="zh-TW" sz="2200" dirty="0"/>
              <a:t>@48Ks/sec</a:t>
            </a:r>
            <a:r>
              <a:rPr lang="zh-TW" altLang="en-US" sz="2200" dirty="0"/>
              <a:t>：取樣率</a:t>
            </a:r>
            <a:r>
              <a:rPr lang="en-US" altLang="zh-TW" sz="2200" dirty="0"/>
              <a:t>48ks/sec</a:t>
            </a:r>
            <a:r>
              <a:rPr lang="zh-TW" altLang="en-US" sz="2200" dirty="0"/>
              <a:t>。</a:t>
            </a:r>
            <a:r>
              <a:rPr lang="en-US" altLang="zh-TW" sz="2200" dirty="0"/>
              <a:t>(</a:t>
            </a:r>
            <a:r>
              <a:rPr lang="zh-TW" altLang="en-US" sz="2200" dirty="0"/>
              <a:t>位於左上</a:t>
            </a:r>
            <a:r>
              <a:rPr lang="en-US" altLang="zh-TW" sz="2200" dirty="0"/>
              <a:t>)</a:t>
            </a:r>
          </a:p>
          <a:p>
            <a:r>
              <a:rPr lang="en-US" altLang="zh-TW" sz="2200" dirty="0"/>
              <a:t>    </a:t>
            </a:r>
          </a:p>
          <a:p>
            <a:r>
              <a:rPr lang="en-US" altLang="zh-TW" sz="2200" dirty="0"/>
              <a:t>  </a:t>
            </a:r>
          </a:p>
          <a:p>
            <a:r>
              <a:rPr lang="en-US" altLang="zh-TW" sz="2200" dirty="0"/>
              <a:t>Signal Path </a:t>
            </a:r>
            <a:r>
              <a:rPr lang="zh-TW" altLang="en-US" sz="2200" dirty="0"/>
              <a:t>選擇</a:t>
            </a:r>
            <a:r>
              <a:rPr lang="en-US" altLang="zh-TW" sz="2200" dirty="0"/>
              <a:t>Line Output @48K</a:t>
            </a:r>
            <a:r>
              <a:rPr lang="zh-TW" altLang="en-US" sz="2200" dirty="0"/>
              <a:t>：取樣率</a:t>
            </a:r>
            <a:r>
              <a:rPr lang="en-US" altLang="zh-TW" sz="2200" dirty="0"/>
              <a:t>48ks/sec</a:t>
            </a:r>
            <a:r>
              <a:rPr lang="zh-TW" altLang="en-US" sz="2200" dirty="0"/>
              <a:t>。</a:t>
            </a:r>
            <a:r>
              <a:rPr lang="en-US" altLang="zh-TW" sz="2200" dirty="0"/>
              <a:t>(</a:t>
            </a:r>
            <a:r>
              <a:rPr lang="zh-TW" altLang="en-US" sz="2200" dirty="0"/>
              <a:t>左欄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endParaRPr lang="en-US" altLang="zh-TW" sz="2200" dirty="0"/>
          </a:p>
          <a:p>
            <a:r>
              <a:rPr lang="zh-TW" altLang="en-US" sz="2200" dirty="0"/>
              <a:t>選擇</a:t>
            </a:r>
            <a:r>
              <a:rPr lang="en-US" altLang="zh-TW" sz="2200" dirty="0"/>
              <a:t>48k</a:t>
            </a:r>
            <a:r>
              <a:rPr lang="zh-TW" altLang="en-US" sz="2200" dirty="0"/>
              <a:t>即可不用選</a:t>
            </a:r>
            <a:r>
              <a:rPr lang="en-US" altLang="zh-TW" sz="2200" dirty="0"/>
              <a:t>96k</a:t>
            </a:r>
            <a:r>
              <a:rPr lang="zh-TW" altLang="en-US" sz="2200" dirty="0"/>
              <a:t>，若是不想讓程式跑太多可以先關掉產生</a:t>
            </a:r>
            <a:r>
              <a:rPr lang="en-US" altLang="zh-TW" sz="2200" dirty="0"/>
              <a:t>report</a:t>
            </a:r>
            <a:r>
              <a:rPr lang="zh-TW" altLang="en-US" sz="2200" dirty="0"/>
              <a:t>的部分</a:t>
            </a:r>
          </a:p>
          <a:p>
            <a:r>
              <a:rPr lang="zh-TW" altLang="en-US" sz="2200" dirty="0"/>
              <a:t>本章中所有使用到的</a:t>
            </a:r>
            <a:r>
              <a:rPr lang="en-US" altLang="zh-TW" sz="2200" dirty="0"/>
              <a:t>wave </a:t>
            </a:r>
            <a:r>
              <a:rPr lang="zh-TW" altLang="en-US" sz="2200" dirty="0"/>
              <a:t>檔位於</a:t>
            </a:r>
            <a:r>
              <a:rPr lang="en-US" altLang="zh-TW" sz="2200" dirty="0"/>
              <a:t>\PC Audio Test For APx500\Waveform</a:t>
            </a:r>
          </a:p>
          <a:p>
            <a:endParaRPr lang="zh-TW" altLang="en-US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7F8F0B-63ED-47C1-8070-3F7AD8826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40"/>
          <a:stretch/>
        </p:blipFill>
        <p:spPr bwMode="auto">
          <a:xfrm>
            <a:off x="7684006" y="10"/>
            <a:ext cx="4507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7B178B-B398-4A3C-8CB2-2E6480CB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8255"/>
            <a:ext cx="65" cy="65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一張含有 螢幕擷取畫面 的圖片&#10;&#10;自動產生的描述">
            <a:extLst>
              <a:ext uri="{FF2B5EF4-FFF2-40B4-BE49-F238E27FC236}">
                <a16:creationId xmlns:a16="http://schemas.microsoft.com/office/drawing/2014/main" id="{24718DD2-8AAF-408F-8A13-3090607E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78" y="3941376"/>
            <a:ext cx="26289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9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FE028-164B-40A3-8ED4-E54DB54F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1D1E7-BC61-4F71-BA33-B9F18FC9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軟體安裝</a:t>
            </a:r>
            <a:endParaRPr lang="en-US" altLang="zh-TW" dirty="0"/>
          </a:p>
          <a:p>
            <a:r>
              <a:rPr lang="zh-TW" altLang="en-US" dirty="0"/>
              <a:t>連結</a:t>
            </a:r>
            <a:r>
              <a:rPr lang="en-US" altLang="zh-TW" dirty="0"/>
              <a:t>PC</a:t>
            </a:r>
            <a:r>
              <a:rPr lang="zh-TW" altLang="en-US" dirty="0"/>
              <a:t>設定</a:t>
            </a:r>
            <a:endParaRPr lang="en-US" altLang="zh-TW" dirty="0"/>
          </a:p>
          <a:p>
            <a:r>
              <a:rPr lang="zh-TW" altLang="en-US" dirty="0"/>
              <a:t>專案檔</a:t>
            </a:r>
            <a:endParaRPr lang="en-US" altLang="zh-TW" dirty="0"/>
          </a:p>
          <a:p>
            <a:r>
              <a:rPr lang="zh-TW" altLang="en-US" dirty="0"/>
              <a:t>其餘設定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9719A3D-C737-40BD-A9F1-5E2A0B69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A91345-1D57-4A8E-B54B-4ED2E96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0000"/>
                </a:solidFill>
              </a:rPr>
              <a:t>軟體安裝</a:t>
            </a:r>
          </a:p>
        </p:txBody>
      </p:sp>
      <p:sp>
        <p:nvSpPr>
          <p:cNvPr id="2053" name="Oval 72">
            <a:extLst>
              <a:ext uri="{FF2B5EF4-FFF2-40B4-BE49-F238E27FC236}">
                <a16:creationId xmlns:a16="http://schemas.microsoft.com/office/drawing/2014/main" id="{51B487B4-225A-46A6-83D3-A2CC948C6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6852" y="2274630"/>
            <a:ext cx="2251578" cy="23341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74">
            <a:extLst>
              <a:ext uri="{FF2B5EF4-FFF2-40B4-BE49-F238E27FC236}">
                <a16:creationId xmlns:a16="http://schemas.microsoft.com/office/drawing/2014/main" id="{EF0068E0-ED29-4438-A358-71D77F57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6014" y="2533707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一張含有 物件, 標誌, 紅色, 已掛上 的圖片&#10;&#10;自動產生的描述">
            <a:extLst>
              <a:ext uri="{FF2B5EF4-FFF2-40B4-BE49-F238E27FC236}">
                <a16:creationId xmlns:a16="http://schemas.microsoft.com/office/drawing/2014/main" id="{20EC4A50-589F-4226-885D-B34B5398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r="1" b="1"/>
          <a:stretch/>
        </p:blipFill>
        <p:spPr bwMode="auto">
          <a:xfrm>
            <a:off x="1470022" y="2595836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6">
            <a:extLst>
              <a:ext uri="{FF2B5EF4-FFF2-40B4-BE49-F238E27FC236}">
                <a16:creationId xmlns:a16="http://schemas.microsoft.com/office/drawing/2014/main" id="{071D5281-4C71-4ECC-8D0D-B991115C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1177257" y="214253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EAD7B-501C-4DFD-875A-288D8841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</a:rPr>
              <a:t>使用公用電腦打開</a:t>
            </a:r>
            <a:r>
              <a:rPr lang="en-US" altLang="zh-TW" sz="2000" dirty="0">
                <a:solidFill>
                  <a:srgbClr val="000000"/>
                </a:solidFill>
              </a:rPr>
              <a:t>APx500 5.0 </a:t>
            </a:r>
            <a:r>
              <a:rPr lang="zh-TW" altLang="en-US" sz="2000" dirty="0">
                <a:solidFill>
                  <a:srgbClr val="000000"/>
                </a:solidFill>
              </a:rPr>
              <a:t>即可使用</a:t>
            </a:r>
            <a:endParaRPr lang="en-US" altLang="zh-TW" sz="2000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51AF5-F736-41AB-B5E0-EF8DC90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軟體安裝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4EFCE-1734-4342-AE31-460DC5EF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官網下載 </a:t>
            </a:r>
            <a:r>
              <a:rPr lang="en-US" altLang="zh-TW" dirty="0"/>
              <a:t>: Apx500 (</a:t>
            </a:r>
            <a:r>
              <a:rPr lang="zh-TW" altLang="en-US" dirty="0"/>
              <a:t>連結為</a:t>
            </a:r>
            <a:r>
              <a:rPr lang="en-US" altLang="zh-TW" dirty="0"/>
              <a:t>5.0)</a:t>
            </a:r>
          </a:p>
          <a:p>
            <a:r>
              <a:rPr lang="en-US" altLang="zh-TW" dirty="0"/>
              <a:t>https://www.ap.com/download/apx500-measurement-software-24/</a:t>
            </a:r>
            <a:r>
              <a:rPr lang="zh-TW" altLang="en-US" dirty="0"/>
              <a:t>註冊登入後即可下載，解壓縮後運行</a:t>
            </a:r>
            <a:r>
              <a:rPr lang="en-US" altLang="zh-TW" dirty="0"/>
              <a:t>APx500Setup</a:t>
            </a:r>
            <a:r>
              <a:rPr lang="zh-TW" altLang="en-US" dirty="0"/>
              <a:t>安裝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69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81B95-9FF9-4E63-AC91-F8E82DEC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/>
              <a:t>軟體安裝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455B3-190C-4054-88F5-6B284F3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WAVE</a:t>
            </a:r>
            <a:r>
              <a:rPr lang="zh-TW" altLang="en-US" sz="2000" dirty="0"/>
              <a:t>檔 </a:t>
            </a:r>
            <a:r>
              <a:rPr lang="en-US" altLang="zh-TW" sz="2000" dirty="0"/>
              <a:t>:</a:t>
            </a:r>
            <a:r>
              <a:rPr lang="zh-TW" altLang="en-US" sz="2000" dirty="0"/>
              <a:t>進入共享檔連結</a:t>
            </a:r>
            <a:r>
              <a:rPr lang="en-US" altLang="zh-TW" sz="2000" dirty="0"/>
              <a:t>(Dropbox)</a:t>
            </a:r>
            <a:r>
              <a:rPr lang="zh-TW" altLang="en-US" sz="2000" dirty="0"/>
              <a:t>並下載</a:t>
            </a:r>
            <a:endParaRPr lang="en-US" altLang="zh-TW" sz="2000" dirty="0"/>
          </a:p>
          <a:p>
            <a:r>
              <a:rPr lang="en-US" altLang="zh-TW" sz="2000" dirty="0"/>
              <a:t>https://www.dropbox.com/s/6j1ci4fw0qzwg3n/PC%20Audio%20Test%20For%20APx500.rar?dl=0</a:t>
            </a:r>
            <a:endParaRPr lang="zh-TW" altLang="en-US" sz="2000" dirty="0"/>
          </a:p>
        </p:txBody>
      </p:sp>
      <p:pic>
        <p:nvPicPr>
          <p:cNvPr id="4099" name="Picture 3" descr="一張含有 螢幕擷取畫面 的圖片&#10;&#10;自動產生的描述">
            <a:extLst>
              <a:ext uri="{FF2B5EF4-FFF2-40B4-BE49-F238E27FC236}">
                <a16:creationId xmlns:a16="http://schemas.microsoft.com/office/drawing/2014/main" id="{1FF166E1-C351-4B41-B79A-A45045EFF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12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DE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>
            <a:extLst>
              <a:ext uri="{FF2B5EF4-FFF2-40B4-BE49-F238E27FC236}">
                <a16:creationId xmlns:a16="http://schemas.microsoft.com/office/drawing/2014/main" id="{F7F19349-BC29-4B80-B232-D8755519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4" y="4200966"/>
            <a:ext cx="6794888" cy="14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3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6033-079C-44E4-904C-E05D3C57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</a:t>
            </a:r>
            <a:r>
              <a:rPr lang="en-US" altLang="zh-TW" dirty="0"/>
              <a:t>PC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6159F-0FA2-4922-83CE-AB7A4A2E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接線方式說明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 </a:t>
            </a:r>
            <a:r>
              <a:rPr lang="zh-TW" altLang="en-US" dirty="0"/>
              <a:t>利用立體耳機插頭至</a:t>
            </a:r>
            <a:r>
              <a:rPr lang="en-US" altLang="zh-TW" dirty="0"/>
              <a:t>RCA </a:t>
            </a:r>
            <a:r>
              <a:rPr lang="zh-TW" altLang="en-US" dirty="0"/>
              <a:t>立體母座的轉接頭將受測音效裝置的</a:t>
            </a:r>
            <a:r>
              <a:rPr lang="en-US" altLang="zh-TW" dirty="0"/>
              <a:t>Line output </a:t>
            </a:r>
            <a:r>
              <a:rPr lang="zh-TW" altLang="en-US" dirty="0"/>
              <a:t>連接至</a:t>
            </a:r>
            <a:r>
              <a:rPr lang="en-US" altLang="zh-TW" dirty="0"/>
              <a:t>Analog Inputs </a:t>
            </a:r>
            <a:r>
              <a:rPr lang="zh-TW" altLang="en-US" dirty="0"/>
              <a:t>的</a:t>
            </a:r>
            <a:r>
              <a:rPr lang="en-US" altLang="zh-TW" dirty="0"/>
              <a:t>BNC </a:t>
            </a:r>
            <a:r>
              <a:rPr lang="zh-TW" altLang="en-US" dirty="0"/>
              <a:t>輸入端。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 </a:t>
            </a:r>
            <a:r>
              <a:rPr lang="zh-TW" altLang="en-US" dirty="0"/>
              <a:t>在與</a:t>
            </a:r>
            <a:r>
              <a:rPr lang="en-US" altLang="zh-TW" dirty="0"/>
              <a:t>Analog Inputs </a:t>
            </a:r>
            <a:r>
              <a:rPr lang="zh-TW" altLang="en-US" dirty="0"/>
              <a:t>的</a:t>
            </a:r>
            <a:r>
              <a:rPr lang="en-US" altLang="zh-TW" dirty="0"/>
              <a:t>BNC </a:t>
            </a:r>
            <a:r>
              <a:rPr lang="zh-TW" altLang="en-US" dirty="0"/>
              <a:t>輸入端並聯的香蕉端子間連</a:t>
            </a:r>
            <a:r>
              <a:rPr lang="en-US" altLang="zh-TW" dirty="0"/>
              <a:t>10kΩ/0.5W </a:t>
            </a:r>
            <a:r>
              <a:rPr lang="zh-TW" altLang="en-US" dirty="0"/>
              <a:t>之負載電阻。</a:t>
            </a:r>
            <a:r>
              <a:rPr lang="en-US" altLang="zh-TW" dirty="0"/>
              <a:t>(</a:t>
            </a:r>
            <a:r>
              <a:rPr lang="zh-TW" altLang="en-US" dirty="0"/>
              <a:t>白</a:t>
            </a:r>
            <a:r>
              <a:rPr lang="en-US" altLang="zh-TW" dirty="0"/>
              <a:t>/</a:t>
            </a:r>
            <a:r>
              <a:rPr lang="zh-TW" altLang="en-US" dirty="0"/>
              <a:t>紅色電阻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 startAt="3"/>
            </a:pPr>
            <a:r>
              <a:rPr lang="zh-TW" altLang="en-US" dirty="0"/>
              <a:t>在開啟</a:t>
            </a:r>
            <a:r>
              <a:rPr lang="en-US" altLang="zh-TW" dirty="0"/>
              <a:t>APx500 5.0</a:t>
            </a:r>
            <a:r>
              <a:rPr lang="zh-TW" altLang="en-US" dirty="0"/>
              <a:t>前必須先把</a:t>
            </a:r>
            <a:r>
              <a:rPr lang="en-US" altLang="zh-TW" dirty="0" err="1"/>
              <a:t>pcinterface</a:t>
            </a:r>
            <a:r>
              <a:rPr lang="zh-TW" altLang="en-US" dirty="0"/>
              <a:t>與待測物接好，若先開啟程式軟體可能會無法連上</a:t>
            </a:r>
          </a:p>
        </p:txBody>
      </p:sp>
    </p:spTree>
    <p:extLst>
      <p:ext uri="{BB962C8B-B14F-4D97-AF65-F5344CB8AC3E}">
        <p14:creationId xmlns:p14="http://schemas.microsoft.com/office/powerpoint/2010/main" val="7970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156B3-76F1-430E-8DEA-978558EB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 dirty="0"/>
              <a:t>連結</a:t>
            </a:r>
            <a:r>
              <a:rPr lang="en-US" altLang="zh-TW" dirty="0"/>
              <a:t>PC</a:t>
            </a:r>
            <a:r>
              <a:rPr lang="zh-TW" altLang="en-US" dirty="0"/>
              <a:t>設定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CADA5A-21D7-49D7-B506-ABBBF76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紅色為附載電阻</a:t>
            </a:r>
            <a:endParaRPr lang="en-US" sz="1800" dirty="0"/>
          </a:p>
        </p:txBody>
      </p:sp>
      <p:pic>
        <p:nvPicPr>
          <p:cNvPr id="4" name="Picture 2" descr="一張含有 室內, 桌, 坐, 櫃台 的圖片&#10;&#10;自動產生的描述">
            <a:extLst>
              <a:ext uri="{FF2B5EF4-FFF2-40B4-BE49-F238E27FC236}">
                <a16:creationId xmlns:a16="http://schemas.microsoft.com/office/drawing/2014/main" id="{7F8FA1AD-E5CA-49DC-92DC-D4DF4734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 r="-2" b="20650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7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A0119-7C12-4CAF-9B65-30A916E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</a:t>
            </a:r>
            <a:r>
              <a:rPr lang="en-US" altLang="zh-TW" dirty="0"/>
              <a:t>PC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5FF4E-ECE0-4A56-A176-567920BF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再接好</a:t>
            </a:r>
            <a:r>
              <a:rPr lang="en-US" altLang="zh-TW" dirty="0"/>
              <a:t>PC</a:t>
            </a:r>
            <a:r>
              <a:rPr lang="zh-TW" altLang="en-US" dirty="0"/>
              <a:t>與待測物後打開</a:t>
            </a:r>
            <a:r>
              <a:rPr lang="en-US" altLang="zh-TW" dirty="0"/>
              <a:t>APx500</a:t>
            </a:r>
            <a:r>
              <a:rPr lang="zh-TW" altLang="en-US" dirty="0"/>
              <a:t>會聽見細微的開關聲，代表</a:t>
            </a:r>
            <a:r>
              <a:rPr lang="en-US" altLang="zh-TW" dirty="0"/>
              <a:t>PC</a:t>
            </a:r>
            <a:r>
              <a:rPr lang="zh-TW" altLang="en-US" dirty="0"/>
              <a:t>有連上。</a:t>
            </a:r>
            <a:endParaRPr lang="en-US" altLang="zh-TW" dirty="0"/>
          </a:p>
          <a:p>
            <a:r>
              <a:rPr lang="zh-TW" altLang="en-US" dirty="0"/>
              <a:t>再進入畫面左下角可以看見有訊號。 播放待測物音訊給</a:t>
            </a:r>
            <a:r>
              <a:rPr lang="en-US" altLang="zh-TW" dirty="0"/>
              <a:t>515</a:t>
            </a:r>
            <a:r>
              <a:rPr lang="zh-TW" altLang="en-US" dirty="0"/>
              <a:t>一個不同的訊號觀察訊號是否會變動，如有變動則為連上。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75C2D4-E622-46C6-A76D-A924448B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97" y="3768725"/>
            <a:ext cx="2952750" cy="2724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2B1486-6E35-480D-9659-39AC6134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414" y="3778250"/>
            <a:ext cx="2876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6002D-2328-4714-993C-EB24727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BDCBB-A037-419B-B5FA-73DF467F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直接使用廠商給的專案即可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 PC Audio Playback Performance </a:t>
            </a:r>
            <a:r>
              <a:rPr lang="en-US" altLang="zh-TW" dirty="0" err="1"/>
              <a:t>Test.approjx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File \&gt; Open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1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Apx515測試環境軟硬體安裝設定</vt:lpstr>
      <vt:lpstr>index</vt:lpstr>
      <vt:lpstr>軟體安裝</vt:lpstr>
      <vt:lpstr>軟體安裝</vt:lpstr>
      <vt:lpstr>軟體安裝</vt:lpstr>
      <vt:lpstr>連結PC設定</vt:lpstr>
      <vt:lpstr>連結PC設定</vt:lpstr>
      <vt:lpstr>連結PC設定</vt:lpstr>
      <vt:lpstr>專案檔</vt:lpstr>
      <vt:lpstr>其餘設定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Apx515測試環境軟硬體安裝設定</dc:title>
  <dc:creator>Wu.Michelle 巫鈺瑩 TAO</dc:creator>
  <cp:lastModifiedBy>Wu.Michelle 巫鈺瑩 TAO</cp:lastModifiedBy>
  <cp:revision>1</cp:revision>
  <dcterms:created xsi:type="dcterms:W3CDTF">2020-01-06T02:58:05Z</dcterms:created>
  <dcterms:modified xsi:type="dcterms:W3CDTF">2020-01-06T03:00:27Z</dcterms:modified>
</cp:coreProperties>
</file>