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659813" cy="65373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486" y="1069882"/>
            <a:ext cx="7360841" cy="2275958"/>
          </a:xfrm>
        </p:spPr>
        <p:txBody>
          <a:bodyPr anchor="b"/>
          <a:lstStyle>
            <a:lvl1pPr algn="ctr">
              <a:defRPr sz="56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477" y="3433609"/>
            <a:ext cx="6494860" cy="1578340"/>
          </a:xfrm>
        </p:spPr>
        <p:txBody>
          <a:bodyPr/>
          <a:lstStyle>
            <a:lvl1pPr marL="0" indent="0" algn="ctr">
              <a:buNone/>
              <a:defRPr sz="2273"/>
            </a:lvl1pPr>
            <a:lvl2pPr marL="432968" indent="0" algn="ctr">
              <a:buNone/>
              <a:defRPr sz="1894"/>
            </a:lvl2pPr>
            <a:lvl3pPr marL="865937" indent="0" algn="ctr">
              <a:buNone/>
              <a:defRPr sz="1705"/>
            </a:lvl3pPr>
            <a:lvl4pPr marL="1298905" indent="0" algn="ctr">
              <a:buNone/>
              <a:defRPr sz="1515"/>
            </a:lvl4pPr>
            <a:lvl5pPr marL="1731874" indent="0" algn="ctr">
              <a:buNone/>
              <a:defRPr sz="1515"/>
            </a:lvl5pPr>
            <a:lvl6pPr marL="2164842" indent="0" algn="ctr">
              <a:buNone/>
              <a:defRPr sz="1515"/>
            </a:lvl6pPr>
            <a:lvl7pPr marL="2597810" indent="0" algn="ctr">
              <a:buNone/>
              <a:defRPr sz="1515"/>
            </a:lvl7pPr>
            <a:lvl8pPr marL="3030779" indent="0" algn="ctr">
              <a:buNone/>
              <a:defRPr sz="1515"/>
            </a:lvl8pPr>
            <a:lvl9pPr marL="3463747" indent="0" algn="ctr">
              <a:buNone/>
              <a:defRPr sz="151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97179" y="348052"/>
            <a:ext cx="1867272" cy="55400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363" y="348052"/>
            <a:ext cx="5493569" cy="55400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52" y="1629793"/>
            <a:ext cx="7469089" cy="2719345"/>
          </a:xfrm>
        </p:spPr>
        <p:txBody>
          <a:bodyPr anchor="b"/>
          <a:lstStyle>
            <a:lvl1pPr>
              <a:defRPr sz="56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852" y="4374865"/>
            <a:ext cx="7469089" cy="1430039"/>
          </a:xfrm>
        </p:spPr>
        <p:txBody>
          <a:bodyPr/>
          <a:lstStyle>
            <a:lvl1pPr marL="0" indent="0">
              <a:buNone/>
              <a:defRPr sz="2273">
                <a:solidFill>
                  <a:schemeClr val="tx1"/>
                </a:solidFill>
              </a:defRPr>
            </a:lvl1pPr>
            <a:lvl2pPr marL="43296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2pPr>
            <a:lvl3pPr marL="865937" indent="0">
              <a:buNone/>
              <a:defRPr sz="1705">
                <a:solidFill>
                  <a:schemeClr val="tx1">
                    <a:tint val="75000"/>
                  </a:schemeClr>
                </a:solidFill>
              </a:defRPr>
            </a:lvl3pPr>
            <a:lvl4pPr marL="1298905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4pPr>
            <a:lvl5pPr marL="1731874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5pPr>
            <a:lvl6pPr marL="2164842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6pPr>
            <a:lvl7pPr marL="2597810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7pPr>
            <a:lvl8pPr marL="303077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8pPr>
            <a:lvl9pPr marL="3463747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362" y="1740260"/>
            <a:ext cx="3680421" cy="4147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4030" y="1740260"/>
            <a:ext cx="3680421" cy="4147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6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90" y="348053"/>
            <a:ext cx="7469089" cy="12635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491" y="1602553"/>
            <a:ext cx="3663506" cy="785386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2968" indent="0">
              <a:buNone/>
              <a:defRPr sz="1894" b="1"/>
            </a:lvl2pPr>
            <a:lvl3pPr marL="865937" indent="0">
              <a:buNone/>
              <a:defRPr sz="1705" b="1"/>
            </a:lvl3pPr>
            <a:lvl4pPr marL="1298905" indent="0">
              <a:buNone/>
              <a:defRPr sz="1515" b="1"/>
            </a:lvl4pPr>
            <a:lvl5pPr marL="1731874" indent="0">
              <a:buNone/>
              <a:defRPr sz="1515" b="1"/>
            </a:lvl5pPr>
            <a:lvl6pPr marL="2164842" indent="0">
              <a:buNone/>
              <a:defRPr sz="1515" b="1"/>
            </a:lvl6pPr>
            <a:lvl7pPr marL="2597810" indent="0">
              <a:buNone/>
              <a:defRPr sz="1515" b="1"/>
            </a:lvl7pPr>
            <a:lvl8pPr marL="3030779" indent="0">
              <a:buNone/>
              <a:defRPr sz="1515" b="1"/>
            </a:lvl8pPr>
            <a:lvl9pPr marL="3463747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491" y="2387940"/>
            <a:ext cx="3663506" cy="3512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4031" y="1602553"/>
            <a:ext cx="3681548" cy="785386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2968" indent="0">
              <a:buNone/>
              <a:defRPr sz="1894" b="1"/>
            </a:lvl2pPr>
            <a:lvl3pPr marL="865937" indent="0">
              <a:buNone/>
              <a:defRPr sz="1705" b="1"/>
            </a:lvl3pPr>
            <a:lvl4pPr marL="1298905" indent="0">
              <a:buNone/>
              <a:defRPr sz="1515" b="1"/>
            </a:lvl4pPr>
            <a:lvl5pPr marL="1731874" indent="0">
              <a:buNone/>
              <a:defRPr sz="1515" b="1"/>
            </a:lvl5pPr>
            <a:lvl6pPr marL="2164842" indent="0">
              <a:buNone/>
              <a:defRPr sz="1515" b="1"/>
            </a:lvl6pPr>
            <a:lvl7pPr marL="2597810" indent="0">
              <a:buNone/>
              <a:defRPr sz="1515" b="1"/>
            </a:lvl7pPr>
            <a:lvl8pPr marL="3030779" indent="0">
              <a:buNone/>
              <a:defRPr sz="1515" b="1"/>
            </a:lvl8pPr>
            <a:lvl9pPr marL="3463747" indent="0">
              <a:buNone/>
              <a:defRPr sz="151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4031" y="2387940"/>
            <a:ext cx="3681548" cy="3512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3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9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90" y="435822"/>
            <a:ext cx="2793015" cy="1525376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1549" y="941255"/>
            <a:ext cx="4384030" cy="4645738"/>
          </a:xfrm>
        </p:spPr>
        <p:txBody>
          <a:bodyPr/>
          <a:lstStyle>
            <a:lvl1pPr>
              <a:defRPr sz="3030"/>
            </a:lvl1pPr>
            <a:lvl2pPr>
              <a:defRPr sz="2652"/>
            </a:lvl2pPr>
            <a:lvl3pPr>
              <a:defRPr sz="2273"/>
            </a:lvl3pPr>
            <a:lvl4pPr>
              <a:defRPr sz="1894"/>
            </a:lvl4pPr>
            <a:lvl5pPr>
              <a:defRPr sz="1894"/>
            </a:lvl5pPr>
            <a:lvl6pPr>
              <a:defRPr sz="1894"/>
            </a:lvl6pPr>
            <a:lvl7pPr>
              <a:defRPr sz="1894"/>
            </a:lvl7pPr>
            <a:lvl8pPr>
              <a:defRPr sz="1894"/>
            </a:lvl8pPr>
            <a:lvl9pPr>
              <a:defRPr sz="18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490" y="1961197"/>
            <a:ext cx="2793015" cy="3633361"/>
          </a:xfrm>
        </p:spPr>
        <p:txBody>
          <a:bodyPr/>
          <a:lstStyle>
            <a:lvl1pPr marL="0" indent="0">
              <a:buNone/>
              <a:defRPr sz="1515"/>
            </a:lvl1pPr>
            <a:lvl2pPr marL="432968" indent="0">
              <a:buNone/>
              <a:defRPr sz="1326"/>
            </a:lvl2pPr>
            <a:lvl3pPr marL="865937" indent="0">
              <a:buNone/>
              <a:defRPr sz="1136"/>
            </a:lvl3pPr>
            <a:lvl4pPr marL="1298905" indent="0">
              <a:buNone/>
              <a:defRPr sz="947"/>
            </a:lvl4pPr>
            <a:lvl5pPr marL="1731874" indent="0">
              <a:buNone/>
              <a:defRPr sz="947"/>
            </a:lvl5pPr>
            <a:lvl6pPr marL="2164842" indent="0">
              <a:buNone/>
              <a:defRPr sz="947"/>
            </a:lvl6pPr>
            <a:lvl7pPr marL="2597810" indent="0">
              <a:buNone/>
              <a:defRPr sz="947"/>
            </a:lvl7pPr>
            <a:lvl8pPr marL="3030779" indent="0">
              <a:buNone/>
              <a:defRPr sz="947"/>
            </a:lvl8pPr>
            <a:lvl9pPr marL="3463747" indent="0">
              <a:buNone/>
              <a:defRPr sz="9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90" y="435822"/>
            <a:ext cx="2793015" cy="1525376"/>
          </a:xfrm>
        </p:spPr>
        <p:txBody>
          <a:bodyPr anchor="b"/>
          <a:lstStyle>
            <a:lvl1pPr>
              <a:defRPr sz="30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1549" y="941255"/>
            <a:ext cx="4384030" cy="4645738"/>
          </a:xfrm>
        </p:spPr>
        <p:txBody>
          <a:bodyPr anchor="t"/>
          <a:lstStyle>
            <a:lvl1pPr marL="0" indent="0">
              <a:buNone/>
              <a:defRPr sz="3030"/>
            </a:lvl1pPr>
            <a:lvl2pPr marL="432968" indent="0">
              <a:buNone/>
              <a:defRPr sz="2652"/>
            </a:lvl2pPr>
            <a:lvl3pPr marL="865937" indent="0">
              <a:buNone/>
              <a:defRPr sz="2273"/>
            </a:lvl3pPr>
            <a:lvl4pPr marL="1298905" indent="0">
              <a:buNone/>
              <a:defRPr sz="1894"/>
            </a:lvl4pPr>
            <a:lvl5pPr marL="1731874" indent="0">
              <a:buNone/>
              <a:defRPr sz="1894"/>
            </a:lvl5pPr>
            <a:lvl6pPr marL="2164842" indent="0">
              <a:buNone/>
              <a:defRPr sz="1894"/>
            </a:lvl6pPr>
            <a:lvl7pPr marL="2597810" indent="0">
              <a:buNone/>
              <a:defRPr sz="1894"/>
            </a:lvl7pPr>
            <a:lvl8pPr marL="3030779" indent="0">
              <a:buNone/>
              <a:defRPr sz="1894"/>
            </a:lvl8pPr>
            <a:lvl9pPr marL="3463747" indent="0">
              <a:buNone/>
              <a:defRPr sz="189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490" y="1961197"/>
            <a:ext cx="2793015" cy="3633361"/>
          </a:xfrm>
        </p:spPr>
        <p:txBody>
          <a:bodyPr/>
          <a:lstStyle>
            <a:lvl1pPr marL="0" indent="0">
              <a:buNone/>
              <a:defRPr sz="1515"/>
            </a:lvl1pPr>
            <a:lvl2pPr marL="432968" indent="0">
              <a:buNone/>
              <a:defRPr sz="1326"/>
            </a:lvl2pPr>
            <a:lvl3pPr marL="865937" indent="0">
              <a:buNone/>
              <a:defRPr sz="1136"/>
            </a:lvl3pPr>
            <a:lvl4pPr marL="1298905" indent="0">
              <a:buNone/>
              <a:defRPr sz="947"/>
            </a:lvl4pPr>
            <a:lvl5pPr marL="1731874" indent="0">
              <a:buNone/>
              <a:defRPr sz="947"/>
            </a:lvl5pPr>
            <a:lvl6pPr marL="2164842" indent="0">
              <a:buNone/>
              <a:defRPr sz="947"/>
            </a:lvl6pPr>
            <a:lvl7pPr marL="2597810" indent="0">
              <a:buNone/>
              <a:defRPr sz="947"/>
            </a:lvl7pPr>
            <a:lvl8pPr marL="3030779" indent="0">
              <a:buNone/>
              <a:defRPr sz="947"/>
            </a:lvl8pPr>
            <a:lvl9pPr marL="3463747" indent="0">
              <a:buNone/>
              <a:defRPr sz="94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2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5362" y="348053"/>
            <a:ext cx="7469089" cy="1263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362" y="1740260"/>
            <a:ext cx="7469089" cy="414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362" y="6059133"/>
            <a:ext cx="1948458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3291-8AEF-49AD-961F-0633558D115A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563" y="6059133"/>
            <a:ext cx="2922687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993" y="6059133"/>
            <a:ext cx="1948458" cy="348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79F00-8F14-448A-8C02-A8196E77F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5937" rtl="0" eaLnBrk="1" latinLnBrk="0" hangingPunct="1">
        <a:lnSpc>
          <a:spcPct val="90000"/>
        </a:lnSpc>
        <a:spcBef>
          <a:spcPct val="0"/>
        </a:spcBef>
        <a:buNone/>
        <a:defRPr sz="4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84" indent="-216484" algn="l" defTabSz="865937" rtl="0" eaLnBrk="1" latinLnBrk="0" hangingPunct="1">
        <a:lnSpc>
          <a:spcPct val="90000"/>
        </a:lnSpc>
        <a:spcBef>
          <a:spcPts val="947"/>
        </a:spcBef>
        <a:buFont typeface="Arial" panose="020B0604020202020204" pitchFamily="34" charset="0"/>
        <a:buChar char="•"/>
        <a:defRPr sz="2652" kern="1200">
          <a:solidFill>
            <a:schemeClr val="tx1"/>
          </a:solidFill>
          <a:latin typeface="+mn-lt"/>
          <a:ea typeface="+mn-ea"/>
          <a:cs typeface="+mn-cs"/>
        </a:defRPr>
      </a:lvl1pPr>
      <a:lvl2pPr marL="649453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2pPr>
      <a:lvl3pPr marL="1082421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4" kern="1200">
          <a:solidFill>
            <a:schemeClr val="tx1"/>
          </a:solidFill>
          <a:latin typeface="+mn-lt"/>
          <a:ea typeface="+mn-ea"/>
          <a:cs typeface="+mn-cs"/>
        </a:defRPr>
      </a:lvl3pPr>
      <a:lvl4pPr marL="1515389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48358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4295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47263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0231" indent="-216484" algn="l" defTabSz="865937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2968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5937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298905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1874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4842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597810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0779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3747" algn="l" defTabSz="865937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9649" cy="3222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4" y="0"/>
            <a:ext cx="4289649" cy="322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015"/>
            <a:ext cx="4295059" cy="32223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64" y="3315015"/>
            <a:ext cx="4289649" cy="322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Dept. of Computer Science, University of Virginia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yy2bb</dc:creator>
  <cp:lastModifiedBy>yy2bb</cp:lastModifiedBy>
  <cp:revision>1</cp:revision>
  <dcterms:created xsi:type="dcterms:W3CDTF">2016-12-19T14:21:29Z</dcterms:created>
  <dcterms:modified xsi:type="dcterms:W3CDTF">2016-12-19T14:24:54Z</dcterms:modified>
</cp:coreProperties>
</file>