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2618FD-8FF6-DC83-4891-BB765494A140}" v="2" dt="2023-04-12T11:57:34.758"/>
    <p1510:client id="{3A77C518-36E3-FA75-AD76-E77068D8D681}" v="36" dt="2023-05-15T12:26:32.736"/>
    <p1510:client id="{AA1C357F-3D15-405C-95B3-C0C9D2AE157D}" v="458" dt="2023-04-12T08:42:53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Yang" userId="S::yang.yang@nordea.com::ed2fc0ca-201d-438d-bd20-6fef37ad6441" providerId="AD" clId="Web-{7DA679A1-B468-C1E3-B136-7612BA32EF26}"/>
    <pc:docChg chg="modSld">
      <pc:chgData name="Yang, Yang" userId="S::yang.yang@nordea.com::ed2fc0ca-201d-438d-bd20-6fef37ad6441" providerId="AD" clId="Web-{7DA679A1-B468-C1E3-B136-7612BA32EF26}" dt="2023-04-11T08:32:50.218" v="17" actId="20577"/>
      <pc:docMkLst>
        <pc:docMk/>
      </pc:docMkLst>
      <pc:sldChg chg="modSp">
        <pc:chgData name="Yang, Yang" userId="S::yang.yang@nordea.com::ed2fc0ca-201d-438d-bd20-6fef37ad6441" providerId="AD" clId="Web-{7DA679A1-B468-C1E3-B136-7612BA32EF26}" dt="2023-04-11T08:32:50.218" v="17" actId="20577"/>
        <pc:sldMkLst>
          <pc:docMk/>
          <pc:sldMk cId="109857222" sldId="256"/>
        </pc:sldMkLst>
        <pc:spChg chg="mod">
          <ac:chgData name="Yang, Yang" userId="S::yang.yang@nordea.com::ed2fc0ca-201d-438d-bd20-6fef37ad6441" providerId="AD" clId="Web-{7DA679A1-B468-C1E3-B136-7612BA32EF26}" dt="2023-04-11T08:32:50.218" v="1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Yang, Yang" userId="ed2fc0ca-201d-438d-bd20-6fef37ad6441" providerId="ADAL" clId="{AA1C357F-3D15-405C-95B3-C0C9D2AE157D}"/>
    <pc:docChg chg="undo custSel addSld modSld">
      <pc:chgData name="Yang, Yang" userId="ed2fc0ca-201d-438d-bd20-6fef37ad6441" providerId="ADAL" clId="{AA1C357F-3D15-405C-95B3-C0C9D2AE157D}" dt="2023-04-12T08:44:49.877" v="1311" actId="20577"/>
      <pc:docMkLst>
        <pc:docMk/>
      </pc:docMkLst>
      <pc:sldChg chg="addSp delSp modSp mod">
        <pc:chgData name="Yang, Yang" userId="ed2fc0ca-201d-438d-bd20-6fef37ad6441" providerId="ADAL" clId="{AA1C357F-3D15-405C-95B3-C0C9D2AE157D}" dt="2023-04-11T07:21:20.460" v="240"/>
        <pc:sldMkLst>
          <pc:docMk/>
          <pc:sldMk cId="948629559" sldId="259"/>
        </pc:sldMkLst>
        <pc:spChg chg="mod">
          <ac:chgData name="Yang, Yang" userId="ed2fc0ca-201d-438d-bd20-6fef37ad6441" providerId="ADAL" clId="{AA1C357F-3D15-405C-95B3-C0C9D2AE157D}" dt="2023-04-11T07:20:08.654" v="238" actId="20577"/>
          <ac:spMkLst>
            <pc:docMk/>
            <pc:sldMk cId="948629559" sldId="259"/>
            <ac:spMk id="3" creationId="{99528454-4357-5CDA-D796-AEFC741EE20C}"/>
          </ac:spMkLst>
        </pc:spChg>
        <pc:spChg chg="add del mod">
          <ac:chgData name="Yang, Yang" userId="ed2fc0ca-201d-438d-bd20-6fef37ad6441" providerId="ADAL" clId="{AA1C357F-3D15-405C-95B3-C0C9D2AE157D}" dt="2023-04-11T07:21:20.460" v="240"/>
          <ac:spMkLst>
            <pc:docMk/>
            <pc:sldMk cId="948629559" sldId="259"/>
            <ac:spMk id="6" creationId="{CEEF1EF0-9B66-1380-9BA4-89B1D43451BE}"/>
          </ac:spMkLst>
        </pc:spChg>
      </pc:sldChg>
      <pc:sldChg chg="modSp new mod">
        <pc:chgData name="Yang, Yang" userId="ed2fc0ca-201d-438d-bd20-6fef37ad6441" providerId="ADAL" clId="{AA1C357F-3D15-405C-95B3-C0C9D2AE157D}" dt="2023-04-11T07:30:48.451" v="681" actId="20577"/>
        <pc:sldMkLst>
          <pc:docMk/>
          <pc:sldMk cId="2311766286" sldId="260"/>
        </pc:sldMkLst>
        <pc:spChg chg="mod">
          <ac:chgData name="Yang, Yang" userId="ed2fc0ca-201d-438d-bd20-6fef37ad6441" providerId="ADAL" clId="{AA1C357F-3D15-405C-95B3-C0C9D2AE157D}" dt="2023-04-11T07:21:38.915" v="279" actId="20577"/>
          <ac:spMkLst>
            <pc:docMk/>
            <pc:sldMk cId="2311766286" sldId="260"/>
            <ac:spMk id="2" creationId="{EA02B930-908C-B391-9AFF-E5B5AD4351B6}"/>
          </ac:spMkLst>
        </pc:spChg>
        <pc:spChg chg="mod">
          <ac:chgData name="Yang, Yang" userId="ed2fc0ca-201d-438d-bd20-6fef37ad6441" providerId="ADAL" clId="{AA1C357F-3D15-405C-95B3-C0C9D2AE157D}" dt="2023-04-11T07:30:48.451" v="681" actId="20577"/>
          <ac:spMkLst>
            <pc:docMk/>
            <pc:sldMk cId="2311766286" sldId="260"/>
            <ac:spMk id="3" creationId="{21CE9FB7-1D84-FED0-1717-4DA2802F7C1F}"/>
          </ac:spMkLst>
        </pc:spChg>
      </pc:sldChg>
      <pc:sldChg chg="addSp delSp modSp new mod">
        <pc:chgData name="Yang, Yang" userId="ed2fc0ca-201d-438d-bd20-6fef37ad6441" providerId="ADAL" clId="{AA1C357F-3D15-405C-95B3-C0C9D2AE157D}" dt="2023-04-11T07:45:09.085" v="903" actId="20577"/>
        <pc:sldMkLst>
          <pc:docMk/>
          <pc:sldMk cId="271262200" sldId="261"/>
        </pc:sldMkLst>
        <pc:spChg chg="mod">
          <ac:chgData name="Yang, Yang" userId="ed2fc0ca-201d-438d-bd20-6fef37ad6441" providerId="ADAL" clId="{AA1C357F-3D15-405C-95B3-C0C9D2AE157D}" dt="2023-04-11T07:37:24.382" v="729" actId="1076"/>
          <ac:spMkLst>
            <pc:docMk/>
            <pc:sldMk cId="271262200" sldId="261"/>
            <ac:spMk id="2" creationId="{531D70E6-C8E2-2E14-3D9D-60C96DCC3096}"/>
          </ac:spMkLst>
        </pc:spChg>
        <pc:spChg chg="del mod">
          <ac:chgData name="Yang, Yang" userId="ed2fc0ca-201d-438d-bd20-6fef37ad6441" providerId="ADAL" clId="{AA1C357F-3D15-405C-95B3-C0C9D2AE157D}" dt="2023-04-11T07:38:01.134" v="732" actId="478"/>
          <ac:spMkLst>
            <pc:docMk/>
            <pc:sldMk cId="271262200" sldId="261"/>
            <ac:spMk id="3" creationId="{0C8BB058-AF7F-1032-3676-2718EC0569D1}"/>
          </ac:spMkLst>
        </pc:spChg>
        <pc:spChg chg="add mod">
          <ac:chgData name="Yang, Yang" userId="ed2fc0ca-201d-438d-bd20-6fef37ad6441" providerId="ADAL" clId="{AA1C357F-3D15-405C-95B3-C0C9D2AE157D}" dt="2023-04-11T07:45:09.085" v="903" actId="20577"/>
          <ac:spMkLst>
            <pc:docMk/>
            <pc:sldMk cId="271262200" sldId="261"/>
            <ac:spMk id="5" creationId="{34BD9417-6C93-2BE1-EC00-5806EE195B8F}"/>
          </ac:spMkLst>
        </pc:spChg>
      </pc:sldChg>
      <pc:sldChg chg="addSp delSp modSp new mod">
        <pc:chgData name="Yang, Yang" userId="ed2fc0ca-201d-438d-bd20-6fef37ad6441" providerId="ADAL" clId="{AA1C357F-3D15-405C-95B3-C0C9D2AE157D}" dt="2023-04-12T08:42:19.618" v="1160" actId="962"/>
        <pc:sldMkLst>
          <pc:docMk/>
          <pc:sldMk cId="2818936382" sldId="262"/>
        </pc:sldMkLst>
        <pc:spChg chg="mod">
          <ac:chgData name="Yang, Yang" userId="ed2fc0ca-201d-438d-bd20-6fef37ad6441" providerId="ADAL" clId="{AA1C357F-3D15-405C-95B3-C0C9D2AE157D}" dt="2023-04-11T08:10:48.276" v="949" actId="20577"/>
          <ac:spMkLst>
            <pc:docMk/>
            <pc:sldMk cId="2818936382" sldId="262"/>
            <ac:spMk id="2" creationId="{0FACB558-7E70-D53D-C4CA-4992237E68CD}"/>
          </ac:spMkLst>
        </pc:spChg>
        <pc:spChg chg="del">
          <ac:chgData name="Yang, Yang" userId="ed2fc0ca-201d-438d-bd20-6fef37ad6441" providerId="ADAL" clId="{AA1C357F-3D15-405C-95B3-C0C9D2AE157D}" dt="2023-04-12T06:57:07.837" v="1156"/>
          <ac:spMkLst>
            <pc:docMk/>
            <pc:sldMk cId="2818936382" sldId="262"/>
            <ac:spMk id="3" creationId="{69F68478-E534-E957-608F-A986891DB1E2}"/>
          </ac:spMkLst>
        </pc:spChg>
        <pc:spChg chg="add del mod">
          <ac:chgData name="Yang, Yang" userId="ed2fc0ca-201d-438d-bd20-6fef37ad6441" providerId="ADAL" clId="{AA1C357F-3D15-405C-95B3-C0C9D2AE157D}" dt="2023-04-12T08:42:17.314" v="1158"/>
          <ac:spMkLst>
            <pc:docMk/>
            <pc:sldMk cId="2818936382" sldId="262"/>
            <ac:spMk id="7" creationId="{AFB0AB89-44DC-FBFE-F8E0-C493EF3730A6}"/>
          </ac:spMkLst>
        </pc:spChg>
        <pc:graphicFrameChg chg="add del mod">
          <ac:chgData name="Yang, Yang" userId="ed2fc0ca-201d-438d-bd20-6fef37ad6441" providerId="ADAL" clId="{AA1C357F-3D15-405C-95B3-C0C9D2AE157D}" dt="2023-04-12T06:55:09.782" v="1155" actId="478"/>
          <ac:graphicFrameMkLst>
            <pc:docMk/>
            <pc:sldMk cId="2818936382" sldId="262"/>
            <ac:graphicFrameMk id="4" creationId="{B4AFAF04-35FF-B873-285A-A3445FF4CB10}"/>
          </ac:graphicFrameMkLst>
        </pc:graphicFrameChg>
        <pc:graphicFrameChg chg="add del mod">
          <ac:chgData name="Yang, Yang" userId="ed2fc0ca-201d-438d-bd20-6fef37ad6441" providerId="ADAL" clId="{AA1C357F-3D15-405C-95B3-C0C9D2AE157D}" dt="2023-04-12T06:57:22.005" v="1157" actId="478"/>
          <ac:graphicFrameMkLst>
            <pc:docMk/>
            <pc:sldMk cId="2818936382" sldId="262"/>
            <ac:graphicFrameMk id="5" creationId="{37789790-C558-8E05-8E4E-C1AD5FD5F040}"/>
          </ac:graphicFrameMkLst>
        </pc:graphicFrameChg>
        <pc:picChg chg="add mod">
          <ac:chgData name="Yang, Yang" userId="ed2fc0ca-201d-438d-bd20-6fef37ad6441" providerId="ADAL" clId="{AA1C357F-3D15-405C-95B3-C0C9D2AE157D}" dt="2023-04-12T08:42:19.618" v="1160" actId="962"/>
          <ac:picMkLst>
            <pc:docMk/>
            <pc:sldMk cId="2818936382" sldId="262"/>
            <ac:picMk id="4" creationId="{AD241364-F0DF-C187-505F-34144E1E0731}"/>
          </ac:picMkLst>
        </pc:picChg>
      </pc:sldChg>
      <pc:sldChg chg="modSp new mod">
        <pc:chgData name="Yang, Yang" userId="ed2fc0ca-201d-438d-bd20-6fef37ad6441" providerId="ADAL" clId="{AA1C357F-3D15-405C-95B3-C0C9D2AE157D}" dt="2023-04-12T08:44:49.877" v="1311" actId="20577"/>
        <pc:sldMkLst>
          <pc:docMk/>
          <pc:sldMk cId="3142971542" sldId="263"/>
        </pc:sldMkLst>
        <pc:spChg chg="mod">
          <ac:chgData name="Yang, Yang" userId="ed2fc0ca-201d-438d-bd20-6fef37ad6441" providerId="ADAL" clId="{AA1C357F-3D15-405C-95B3-C0C9D2AE157D}" dt="2023-04-11T08:11:14.757" v="966" actId="20577"/>
          <ac:spMkLst>
            <pc:docMk/>
            <pc:sldMk cId="3142971542" sldId="263"/>
            <ac:spMk id="2" creationId="{72F16309-EB3A-9E2A-4984-D7CAEDF2EAAF}"/>
          </ac:spMkLst>
        </pc:spChg>
        <pc:spChg chg="mod">
          <ac:chgData name="Yang, Yang" userId="ed2fc0ca-201d-438d-bd20-6fef37ad6441" providerId="ADAL" clId="{AA1C357F-3D15-405C-95B3-C0C9D2AE157D}" dt="2023-04-12T08:44:49.877" v="1311" actId="20577"/>
          <ac:spMkLst>
            <pc:docMk/>
            <pc:sldMk cId="3142971542" sldId="263"/>
            <ac:spMk id="3" creationId="{E4234103-3C41-39E2-CCFF-70080025D51A}"/>
          </ac:spMkLst>
        </pc:spChg>
      </pc:sldChg>
      <pc:sldChg chg="addSp delSp modSp new mod">
        <pc:chgData name="Yang, Yang" userId="ed2fc0ca-201d-438d-bd20-6fef37ad6441" providerId="ADAL" clId="{AA1C357F-3D15-405C-95B3-C0C9D2AE157D}" dt="2023-04-12T08:43:03.545" v="1166" actId="1076"/>
        <pc:sldMkLst>
          <pc:docMk/>
          <pc:sldMk cId="508867928" sldId="264"/>
        </pc:sldMkLst>
        <pc:spChg chg="del">
          <ac:chgData name="Yang, Yang" userId="ed2fc0ca-201d-438d-bd20-6fef37ad6441" providerId="ADAL" clId="{AA1C357F-3D15-405C-95B3-C0C9D2AE157D}" dt="2023-04-12T08:42:53.868" v="1162"/>
          <ac:spMkLst>
            <pc:docMk/>
            <pc:sldMk cId="508867928" sldId="264"/>
            <ac:spMk id="3" creationId="{51CF2DE4-6372-03F3-EF80-140ADA5055D1}"/>
          </ac:spMkLst>
        </pc:spChg>
        <pc:picChg chg="add mod">
          <ac:chgData name="Yang, Yang" userId="ed2fc0ca-201d-438d-bd20-6fef37ad6441" providerId="ADAL" clId="{AA1C357F-3D15-405C-95B3-C0C9D2AE157D}" dt="2023-04-12T08:43:03.545" v="1166" actId="1076"/>
          <ac:picMkLst>
            <pc:docMk/>
            <pc:sldMk cId="508867928" sldId="264"/>
            <ac:picMk id="5" creationId="{04E23A32-A445-A4D3-1D23-6828CA4153D1}"/>
          </ac:picMkLst>
        </pc:picChg>
      </pc:sldChg>
    </pc:docChg>
  </pc:docChgLst>
  <pc:docChgLst>
    <pc:chgData name="Yang, Yang" userId="S::yang.yang@nordea.com::ed2fc0ca-201d-438d-bd20-6fef37ad6441" providerId="AD" clId="Web-{3A77C518-36E3-FA75-AD76-E77068D8D681}"/>
    <pc:docChg chg="modSld">
      <pc:chgData name="Yang, Yang" userId="S::yang.yang@nordea.com::ed2fc0ca-201d-438d-bd20-6fef37ad6441" providerId="AD" clId="Web-{3A77C518-36E3-FA75-AD76-E77068D8D681}" dt="2023-05-15T12:26:29.627" v="34" actId="20577"/>
      <pc:docMkLst>
        <pc:docMk/>
      </pc:docMkLst>
      <pc:sldChg chg="modSp">
        <pc:chgData name="Yang, Yang" userId="S::yang.yang@nordea.com::ed2fc0ca-201d-438d-bd20-6fef37ad6441" providerId="AD" clId="Web-{3A77C518-36E3-FA75-AD76-E77068D8D681}" dt="2023-05-15T12:26:29.627" v="34" actId="20577"/>
        <pc:sldMkLst>
          <pc:docMk/>
          <pc:sldMk cId="3142971542" sldId="263"/>
        </pc:sldMkLst>
        <pc:spChg chg="mod">
          <ac:chgData name="Yang, Yang" userId="S::yang.yang@nordea.com::ed2fc0ca-201d-438d-bd20-6fef37ad6441" providerId="AD" clId="Web-{3A77C518-36E3-FA75-AD76-E77068D8D681}" dt="2023-05-15T12:26:29.627" v="34" actId="20577"/>
          <ac:spMkLst>
            <pc:docMk/>
            <pc:sldMk cId="3142971542" sldId="263"/>
            <ac:spMk id="3" creationId="{E4234103-3C41-39E2-CCFF-70080025D51A}"/>
          </ac:spMkLst>
        </pc:spChg>
      </pc:sldChg>
    </pc:docChg>
  </pc:docChgLst>
  <pc:docChgLst>
    <pc:chgData name="Yang, Yang" userId="S::yang.yang@nordea.com::ed2fc0ca-201d-438d-bd20-6fef37ad6441" providerId="AD" clId="Web-{89C52633-84E0-44FD-AE84-4751044A5977}"/>
    <pc:docChg chg="mod addSld modSld sldOrd modMainMaster">
      <pc:chgData name="Yang, Yang" userId="S::yang.yang@nordea.com::ed2fc0ca-201d-438d-bd20-6fef37ad6441" providerId="AD" clId="Web-{89C52633-84E0-44FD-AE84-4751044A5977}" dt="2023-04-11T07:00:18.887" v="416"/>
      <pc:docMkLst>
        <pc:docMk/>
      </pc:docMkLst>
      <pc:sldChg chg="modSp">
        <pc:chgData name="Yang, Yang" userId="S::yang.yang@nordea.com::ed2fc0ca-201d-438d-bd20-6fef37ad6441" providerId="AD" clId="Web-{89C52633-84E0-44FD-AE84-4751044A5977}" dt="2023-04-11T06:40:42.329" v="79" actId="20577"/>
        <pc:sldMkLst>
          <pc:docMk/>
          <pc:sldMk cId="109857222" sldId="256"/>
        </pc:sldMkLst>
        <pc:spChg chg="mod">
          <ac:chgData name="Yang, Yang" userId="S::yang.yang@nordea.com::ed2fc0ca-201d-438d-bd20-6fef37ad6441" providerId="AD" clId="Web-{89C52633-84E0-44FD-AE84-4751044A5977}" dt="2023-04-11T06:40:17.235" v="5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ng, Yang" userId="S::yang.yang@nordea.com::ed2fc0ca-201d-438d-bd20-6fef37ad6441" providerId="AD" clId="Web-{89C52633-84E0-44FD-AE84-4751044A5977}" dt="2023-04-11T06:40:42.329" v="7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Yang, Yang" userId="S::yang.yang@nordea.com::ed2fc0ca-201d-438d-bd20-6fef37ad6441" providerId="AD" clId="Web-{89C52633-84E0-44FD-AE84-4751044A5977}" dt="2023-04-11T06:53:13.622" v="381" actId="14100"/>
        <pc:sldMkLst>
          <pc:docMk/>
          <pc:sldMk cId="3450241240" sldId="257"/>
        </pc:sldMkLst>
        <pc:spChg chg="del mod">
          <ac:chgData name="Yang, Yang" userId="S::yang.yang@nordea.com::ed2fc0ca-201d-438d-bd20-6fef37ad6441" providerId="AD" clId="Web-{89C52633-84E0-44FD-AE84-4751044A5977}" dt="2023-04-11T06:45:49.809" v="299"/>
          <ac:spMkLst>
            <pc:docMk/>
            <pc:sldMk cId="3450241240" sldId="257"/>
            <ac:spMk id="2" creationId="{5DEE81DA-E222-279F-6FD5-04AB273796DC}"/>
          </ac:spMkLst>
        </pc:spChg>
        <pc:spChg chg="del">
          <ac:chgData name="Yang, Yang" userId="S::yang.yang@nordea.com::ed2fc0ca-201d-438d-bd20-6fef37ad6441" providerId="AD" clId="Web-{89C52633-84E0-44FD-AE84-4751044A5977}" dt="2023-04-11T06:40:53.502" v="81"/>
          <ac:spMkLst>
            <pc:docMk/>
            <pc:sldMk cId="3450241240" sldId="257"/>
            <ac:spMk id="3" creationId="{A751CD19-C798-5B15-B046-29330B680E05}"/>
          </ac:spMkLst>
        </pc:spChg>
        <pc:spChg chg="add del mod">
          <ac:chgData name="Yang, Yang" userId="S::yang.yang@nordea.com::ed2fc0ca-201d-438d-bd20-6fef37ad6441" providerId="AD" clId="Web-{89C52633-84E0-44FD-AE84-4751044A5977}" dt="2023-04-11T06:48:05.564" v="317"/>
          <ac:spMkLst>
            <pc:docMk/>
            <pc:sldMk cId="3450241240" sldId="257"/>
            <ac:spMk id="6" creationId="{B23E5DE1-0367-C204-0A6B-AF882BF26DD7}"/>
          </ac:spMkLst>
        </pc:spChg>
        <pc:spChg chg="add del mod">
          <ac:chgData name="Yang, Yang" userId="S::yang.yang@nordea.com::ed2fc0ca-201d-438d-bd20-6fef37ad6441" providerId="AD" clId="Web-{89C52633-84E0-44FD-AE84-4751044A5977}" dt="2023-04-11T06:46:44.967" v="306"/>
          <ac:spMkLst>
            <pc:docMk/>
            <pc:sldMk cId="3450241240" sldId="257"/>
            <ac:spMk id="8" creationId="{92D756EC-057C-C9E2-034B-16603C44F726}"/>
          </ac:spMkLst>
        </pc:spChg>
        <pc:spChg chg="add mod">
          <ac:chgData name="Yang, Yang" userId="S::yang.yang@nordea.com::ed2fc0ca-201d-438d-bd20-6fef37ad6441" providerId="AD" clId="Web-{89C52633-84E0-44FD-AE84-4751044A5977}" dt="2023-04-11T06:53:13.622" v="381" actId="14100"/>
          <ac:spMkLst>
            <pc:docMk/>
            <pc:sldMk cId="3450241240" sldId="257"/>
            <ac:spMk id="10" creationId="{817461B5-ECC7-31CB-1CCD-6EC3DE2C84ED}"/>
          </ac:spMkLst>
        </pc:spChg>
        <pc:spChg chg="add del">
          <ac:chgData name="Yang, Yang" userId="S::yang.yang@nordea.com::ed2fc0ca-201d-438d-bd20-6fef37ad6441" providerId="AD" clId="Web-{89C52633-84E0-44FD-AE84-4751044A5977}" dt="2023-04-11T06:48:05.564" v="317"/>
          <ac:spMkLst>
            <pc:docMk/>
            <pc:sldMk cId="3450241240" sldId="257"/>
            <ac:spMk id="13" creationId="{27F87258-0946-D7E1-7645-45E0A5CC38C3}"/>
          </ac:spMkLst>
        </pc:spChg>
        <pc:spChg chg="add del">
          <ac:chgData name="Yang, Yang" userId="S::yang.yang@nordea.com::ed2fc0ca-201d-438d-bd20-6fef37ad6441" providerId="AD" clId="Web-{89C52633-84E0-44FD-AE84-4751044A5977}" dt="2023-04-11T06:48:05.564" v="317"/>
          <ac:spMkLst>
            <pc:docMk/>
            <pc:sldMk cId="3450241240" sldId="257"/>
            <ac:spMk id="16" creationId="{2B97F24A-32CE-4C1C-A50D-3016B394DCFB}"/>
          </ac:spMkLst>
        </pc:spChg>
        <pc:spChg chg="add del">
          <ac:chgData name="Yang, Yang" userId="S::yang.yang@nordea.com::ed2fc0ca-201d-438d-bd20-6fef37ad6441" providerId="AD" clId="Web-{89C52633-84E0-44FD-AE84-4751044A5977}" dt="2023-04-11T06:48:05.564" v="317"/>
          <ac:spMkLst>
            <pc:docMk/>
            <pc:sldMk cId="3450241240" sldId="257"/>
            <ac:spMk id="18" creationId="{CD8B4F24-440B-49E9-B85D-733523DC064B}"/>
          </ac:spMkLst>
        </pc:spChg>
        <pc:picChg chg="add del mod ord">
          <ac:chgData name="Yang, Yang" userId="S::yang.yang@nordea.com::ed2fc0ca-201d-438d-bd20-6fef37ad6441" providerId="AD" clId="Web-{89C52633-84E0-44FD-AE84-4751044A5977}" dt="2023-04-11T06:46:29.013" v="305"/>
          <ac:picMkLst>
            <pc:docMk/>
            <pc:sldMk cId="3450241240" sldId="257"/>
            <ac:picMk id="4" creationId="{9F5FD1BD-F492-9573-7C14-E8997CD8C933}"/>
          </ac:picMkLst>
        </pc:picChg>
        <pc:picChg chg="add mod ord">
          <ac:chgData name="Yang, Yang" userId="S::yang.yang@nordea.com::ed2fc0ca-201d-438d-bd20-6fef37ad6441" providerId="AD" clId="Web-{89C52633-84E0-44FD-AE84-4751044A5977}" dt="2023-04-11T06:48:05.564" v="317"/>
          <ac:picMkLst>
            <pc:docMk/>
            <pc:sldMk cId="3450241240" sldId="257"/>
            <ac:picMk id="9" creationId="{ACC02BF8-C935-F3DB-EA61-7FD5B64D8361}"/>
          </ac:picMkLst>
        </pc:picChg>
      </pc:sldChg>
      <pc:sldChg chg="modSp new ord">
        <pc:chgData name="Yang, Yang" userId="S::yang.yang@nordea.com::ed2fc0ca-201d-438d-bd20-6fef37ad6441" providerId="AD" clId="Web-{89C52633-84E0-44FD-AE84-4751044A5977}" dt="2023-04-11T06:52:46.464" v="370" actId="20577"/>
        <pc:sldMkLst>
          <pc:docMk/>
          <pc:sldMk cId="2088480978" sldId="258"/>
        </pc:sldMkLst>
        <pc:spChg chg="mod">
          <ac:chgData name="Yang, Yang" userId="S::yang.yang@nordea.com::ed2fc0ca-201d-438d-bd20-6fef37ad6441" providerId="AD" clId="Web-{89C52633-84E0-44FD-AE84-4751044A5977}" dt="2023-04-11T06:41:24.112" v="97" actId="20577"/>
          <ac:spMkLst>
            <pc:docMk/>
            <pc:sldMk cId="2088480978" sldId="258"/>
            <ac:spMk id="2" creationId="{DD7B61A2-63AB-E77E-D15A-238B2947F000}"/>
          </ac:spMkLst>
        </pc:spChg>
        <pc:spChg chg="mod">
          <ac:chgData name="Yang, Yang" userId="S::yang.yang@nordea.com::ed2fc0ca-201d-438d-bd20-6fef37ad6441" providerId="AD" clId="Web-{89C52633-84E0-44FD-AE84-4751044A5977}" dt="2023-04-11T06:52:46.464" v="370" actId="20577"/>
          <ac:spMkLst>
            <pc:docMk/>
            <pc:sldMk cId="2088480978" sldId="258"/>
            <ac:spMk id="3" creationId="{5CC8F845-872C-73F5-39C4-BFB70142E98B}"/>
          </ac:spMkLst>
        </pc:spChg>
      </pc:sldChg>
      <pc:sldChg chg="addSp modSp new">
        <pc:chgData name="Yang, Yang" userId="S::yang.yang@nordea.com::ed2fc0ca-201d-438d-bd20-6fef37ad6441" providerId="AD" clId="Web-{89C52633-84E0-44FD-AE84-4751044A5977}" dt="2023-04-11T07:00:18.887" v="416"/>
        <pc:sldMkLst>
          <pc:docMk/>
          <pc:sldMk cId="948629559" sldId="259"/>
        </pc:sldMkLst>
        <pc:spChg chg="mod">
          <ac:chgData name="Yang, Yang" userId="S::yang.yang@nordea.com::ed2fc0ca-201d-438d-bd20-6fef37ad6441" providerId="AD" clId="Web-{89C52633-84E0-44FD-AE84-4751044A5977}" dt="2023-04-11T06:55:09.766" v="398" actId="20577"/>
          <ac:spMkLst>
            <pc:docMk/>
            <pc:sldMk cId="948629559" sldId="259"/>
            <ac:spMk id="2" creationId="{CA6D56F0-CFF2-3ACD-B998-77C061195541}"/>
          </ac:spMkLst>
        </pc:spChg>
        <pc:spChg chg="mod">
          <ac:chgData name="Yang, Yang" userId="S::yang.yang@nordea.com::ed2fc0ca-201d-438d-bd20-6fef37ad6441" providerId="AD" clId="Web-{89C52633-84E0-44FD-AE84-4751044A5977}" dt="2023-04-11T06:59:29.416" v="415" actId="20577"/>
          <ac:spMkLst>
            <pc:docMk/>
            <pc:sldMk cId="948629559" sldId="259"/>
            <ac:spMk id="3" creationId="{99528454-4357-5CDA-D796-AEFC741EE20C}"/>
          </ac:spMkLst>
        </pc:spChg>
        <pc:spChg chg="add">
          <ac:chgData name="Yang, Yang" userId="S::yang.yang@nordea.com::ed2fc0ca-201d-438d-bd20-6fef37ad6441" providerId="AD" clId="Web-{89C52633-84E0-44FD-AE84-4751044A5977}" dt="2023-04-11T07:00:18.887" v="416"/>
          <ac:spMkLst>
            <pc:docMk/>
            <pc:sldMk cId="948629559" sldId="259"/>
            <ac:spMk id="4" creationId="{BF0C872D-3BD0-0C80-2A7B-B7B2835D5012}"/>
          </ac:spMkLst>
        </pc:spChg>
      </pc:sldChg>
      <pc:sldMasterChg chg="addSp">
        <pc:chgData name="Yang, Yang" userId="S::yang.yang@nordea.com::ed2fc0ca-201d-438d-bd20-6fef37ad6441" providerId="AD" clId="Web-{89C52633-84E0-44FD-AE84-4751044A5977}" dt="2023-04-11T06:39:19.061" v="0" actId="33475"/>
        <pc:sldMasterMkLst>
          <pc:docMk/>
          <pc:sldMasterMk cId="2460954070" sldId="2147483660"/>
        </pc:sldMasterMkLst>
        <pc:spChg chg="add">
          <ac:chgData name="Yang, Yang" userId="S::yang.yang@nordea.com::ed2fc0ca-201d-438d-bd20-6fef37ad6441" providerId="AD" clId="Web-{89C52633-84E0-44FD-AE84-4751044A5977}" dt="2023-04-11T06:39:19.061" v="0" actId="33475"/>
          <ac:spMkLst>
            <pc:docMk/>
            <pc:sldMasterMk cId="2460954070" sldId="2147483660"/>
            <ac:spMk id="8" creationId="{5994D641-F211-28C1-E00C-1146AFB88281}"/>
          </ac:spMkLst>
        </pc:spChg>
      </pc:sldMasterChg>
    </pc:docChg>
  </pc:docChgLst>
  <pc:docChgLst>
    <pc:chgData name="Yang, Yang" userId="S::yang.yang@nordea.com::ed2fc0ca-201d-438d-bd20-6fef37ad6441" providerId="AD" clId="Web-{142618FD-8FF6-DC83-4891-BB765494A140}"/>
    <pc:docChg chg="modSld">
      <pc:chgData name="Yang, Yang" userId="S::yang.yang@nordea.com::ed2fc0ca-201d-438d-bd20-6fef37ad6441" providerId="AD" clId="Web-{142618FD-8FF6-DC83-4891-BB765494A140}" dt="2023-04-12T11:57:34.758" v="1" actId="1076"/>
      <pc:docMkLst>
        <pc:docMk/>
      </pc:docMkLst>
      <pc:sldChg chg="modSp">
        <pc:chgData name="Yang, Yang" userId="S::yang.yang@nordea.com::ed2fc0ca-201d-438d-bd20-6fef37ad6441" providerId="AD" clId="Web-{142618FD-8FF6-DC83-4891-BB765494A140}" dt="2023-04-12T11:57:34.758" v="1" actId="1076"/>
        <pc:sldMkLst>
          <pc:docMk/>
          <pc:sldMk cId="271262200" sldId="261"/>
        </pc:sldMkLst>
        <pc:spChg chg="mod">
          <ac:chgData name="Yang, Yang" userId="S::yang.yang@nordea.com::ed2fc0ca-201d-438d-bd20-6fef37ad6441" providerId="AD" clId="Web-{142618FD-8FF6-DC83-4891-BB765494A140}" dt="2023-04-12T11:57:34.758" v="1" actId="1076"/>
          <ac:spMkLst>
            <pc:docMk/>
            <pc:sldMk cId="271262200" sldId="261"/>
            <ac:spMk id="5" creationId="{34BD9417-6C93-2BE1-EC00-5806EE195B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071427657,&quot;Placement&quot;:&quot;Footer&quot;,&quot;Top&quot;:519.343,&quot;Left&quot;:444.2841,&quot;SlideWidth&quot;:960,&quot;SlideHeight&quot;:540}">
            <a:extLst>
              <a:ext uri="{FF2B5EF4-FFF2-40B4-BE49-F238E27FC236}">
                <a16:creationId xmlns:a16="http://schemas.microsoft.com/office/drawing/2014/main" id="{B4AF6BCE-43A6-8717-297B-D5682183B34C}"/>
              </a:ext>
            </a:extLst>
          </p:cNvPr>
          <p:cNvSpPr txBox="1"/>
          <p:nvPr userDrawn="1"/>
        </p:nvSpPr>
        <p:spPr>
          <a:xfrm>
            <a:off x="5642408" y="6595656"/>
            <a:ext cx="90718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LID4096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How to size your bets?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Kelly Criterion and its application to evaluate the performance of trading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6309-EB3A-9E2A-4984-D7CAEDF2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34103-3C41-39E2-CCFF-70080025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HigherHigh</a:t>
            </a:r>
            <a:r>
              <a:rPr lang="en-GB" dirty="0"/>
              <a:t> is better than </a:t>
            </a:r>
            <a:r>
              <a:rPr lang="en-GB" dirty="0" err="1"/>
              <a:t>LowerLow</a:t>
            </a:r>
            <a:endParaRPr lang="en-GB" dirty="0"/>
          </a:p>
          <a:p>
            <a:r>
              <a:rPr lang="en-GB" dirty="0"/>
              <a:t>In higherHigh, buy and hold 60-day is better</a:t>
            </a:r>
          </a:p>
          <a:p>
            <a:r>
              <a:rPr lang="en-GB" dirty="0"/>
              <a:t>LowerLow, buy and hold 30-day is better, so seems to be some short-term trend reversal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4297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61A2-63AB-E77E-D15A-238B2947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Coin Tossing Game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F845-872C-73F5-39C4-BFB70142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Toss a coin, head wins, tail loses, 50%head, 50%tail</a:t>
            </a:r>
          </a:p>
          <a:p>
            <a:r>
              <a:rPr lang="en-US">
                <a:cs typeface="Calibri"/>
              </a:rPr>
              <a:t>If win, you double your bet</a:t>
            </a:r>
          </a:p>
          <a:p>
            <a:r>
              <a:rPr lang="en-US">
                <a:cs typeface="Calibri"/>
              </a:rPr>
              <a:t>If lose, you lose what you bet on</a:t>
            </a:r>
          </a:p>
          <a:p>
            <a:r>
              <a:rPr lang="en-US">
                <a:cs typeface="Calibri"/>
              </a:rPr>
              <a:t>Assume you always bet fixed percentage of your capital, and you play </a:t>
            </a:r>
            <a:r>
              <a:rPr lang="en-US" b="1">
                <a:cs typeface="Calibri"/>
              </a:rPr>
              <a:t>n</a:t>
            </a:r>
            <a:r>
              <a:rPr lang="en-US">
                <a:cs typeface="Calibri"/>
              </a:rPr>
              <a:t> (can be a very big number) times</a:t>
            </a:r>
          </a:p>
          <a:p>
            <a:r>
              <a:rPr lang="en-US">
                <a:cs typeface="Calibri"/>
              </a:rPr>
              <a:t>What is the </a:t>
            </a:r>
            <a:r>
              <a:rPr lang="en-US" b="1">
                <a:cs typeface="Calibri"/>
              </a:rPr>
              <a:t>optimal size of your bet</a:t>
            </a:r>
            <a:r>
              <a:rPr lang="en-US">
                <a:cs typeface="Calibri"/>
              </a:rPr>
              <a:t> which </a:t>
            </a:r>
            <a:r>
              <a:rPr lang="en-US" b="1">
                <a:cs typeface="Calibri"/>
              </a:rPr>
              <a:t>maximizes your gains</a:t>
            </a:r>
            <a:r>
              <a:rPr lang="en-US">
                <a:cs typeface="Calibri"/>
              </a:rPr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8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ACC02BF8-C935-F3DB-EA61-7FD5B64D8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7461B5-ECC7-31CB-1CCD-6EC3DE2C84ED}"/>
              </a:ext>
            </a:extLst>
          </p:cNvPr>
          <p:cNvSpPr txBox="1"/>
          <p:nvPr/>
        </p:nvSpPr>
        <p:spPr>
          <a:xfrm>
            <a:off x="639704" y="479778"/>
            <a:ext cx="26340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X is a percentage of your capital for each bet</a:t>
            </a:r>
          </a:p>
        </p:txBody>
      </p:sp>
    </p:spTree>
    <p:extLst>
      <p:ext uri="{BB962C8B-B14F-4D97-AF65-F5344CB8AC3E}">
        <p14:creationId xmlns:p14="http://schemas.microsoft.com/office/powerpoint/2010/main" val="345024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56F0-CFF2-3ACD-B998-77C06119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Gain after play </a:t>
            </a:r>
            <a:r>
              <a:rPr lang="en-US" b="1">
                <a:cs typeface="Calibri Light"/>
              </a:rPr>
              <a:t>n</a:t>
            </a:r>
            <a:r>
              <a:rPr lang="en-US">
                <a:cs typeface="Calibri Light"/>
              </a:rPr>
              <a:t> rounds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28454-4357-5CDA-D796-AEFC741EE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en-US" dirty="0"/>
                  <a:t>Your total gain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/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(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/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3600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r>
                  <a:rPr lang="en-GB" dirty="0"/>
                  <a:t>average return for one round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=(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/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(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fi-FI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/</m:t>
                        </m:r>
                        <m:r>
                          <a:rPr lang="fi-FI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To maximize the gain, take first degree derivative (multiplication rule and chain rule)</a:t>
                </a:r>
              </a:p>
              <a:p>
                <a:endParaRPr lang="en-GB" dirty="0">
                  <a:latin typeface="Arial" panose="020B060402020202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rial" panose="020B060402020202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endParaRPr lang="en-GB" dirty="0">
                  <a:latin typeface="Arial" panose="020B060402020202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′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</m:t>
                        </m:r>
                      </m:e>
                      <m:sup/>
                    </m:sSup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.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5</m:t>
                        </m:r>
                        <m:d>
                          <m:dPr>
                            <m:ctrlPr>
                              <a:rPr lang="en-GB" b="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−</m:t>
                            </m:r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ar-AE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</m:t>
                    </m:r>
                  </m:oMath>
                </a14:m>
                <a:endParaRPr lang="en-GB" b="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en-GB" dirty="0"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X = 0.25, so 25% of your captial is optimal</a:t>
                </a:r>
                <a:endParaRPr lang="ar-AE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>
                  <a:buNone/>
                </a:pPr>
                <a:endParaRPr lang="en-US" dirty="0"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28454-4357-5CDA-D796-AEFC741EE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F0C872D-3BD0-0C80-2A7B-B7B2835D5012}"/>
              </a:ext>
            </a:extLst>
          </p:cNvPr>
          <p:cNvSpPr txBox="1"/>
          <p:nvPr/>
        </p:nvSpPr>
        <p:spPr>
          <a:xfrm>
            <a:off x="10503243" y="762000"/>
            <a:ext cx="2743199" cy="457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485BBD-21BD-7FD0-8B0E-DA9AF57D1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367" y="3639378"/>
            <a:ext cx="2276793" cy="800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502787-EB80-EA32-3BD3-B0650AD1D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273" y="3877537"/>
            <a:ext cx="140989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2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B930-908C-B391-9AFF-E5B5AD43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Now let’s generalize this problem</a:t>
            </a:r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E9FB7-1D84-FED0-1717-4DA2802F7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p: the probability of winning </a:t>
                </a:r>
              </a:p>
              <a:p>
                <a:r>
                  <a:rPr lang="en-GB" dirty="0"/>
                  <a:t>q: the probability of losing</a:t>
                </a:r>
              </a:p>
              <a:p>
                <a:r>
                  <a:rPr lang="en-GB" dirty="0"/>
                  <a:t>p + q == 1</a:t>
                </a:r>
              </a:p>
              <a:p>
                <a:r>
                  <a:rPr lang="en-GB" dirty="0"/>
                  <a:t>a: percentage gain if win</a:t>
                </a:r>
              </a:p>
              <a:p>
                <a:r>
                  <a:rPr lang="en-GB" dirty="0"/>
                  <a:t>b: percentage loss if lose (b&gt;0)</a:t>
                </a:r>
              </a:p>
              <a:p>
                <a:r>
                  <a:rPr lang="en-GB" dirty="0"/>
                  <a:t>x: bet size, percentage of total capital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𝑓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=(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(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𝑏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𝑞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f’ = 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E9FB7-1D84-FED0-1717-4DA2802F7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76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70E6-C8E2-2E14-3D9D-60C96DCC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final result, the optimal bet size</a:t>
            </a:r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BD9417-6C93-2BE1-EC00-5806EE195B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i-FI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fi-FI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ar-AE" sz="36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ar-AE" sz="3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𝑝</m:t>
                          </m:r>
                        </m:num>
                        <m:den>
                          <m:r>
                            <a:rPr lang="ar-AE" sz="3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𝑏</m:t>
                          </m:r>
                        </m:den>
                      </m:f>
                      <m:r>
                        <a:rPr lang="ar-AE" sz="3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ar-AE" sz="3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ar-AE" sz="3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𝑞</m:t>
                          </m:r>
                        </m:num>
                        <m:den>
                          <m:r>
                            <a:rPr lang="ar-AE" sz="3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ar-AE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r>
                  <a:rPr lang="en-GB" dirty="0"/>
                  <a:t>X the bigger, the better</a:t>
                </a:r>
              </a:p>
              <a:p>
                <a:r>
                  <a:rPr lang="en-GB" dirty="0"/>
                  <a:t>When x &gt; 1, it suggests taking leverage, so a good game to play! This implies that both gains and losses are small, so losing does not cause big losses. Therefore, even if without leverage, one should always use 100% captial to maximize the gains.</a:t>
                </a:r>
                <a:endParaRPr lang="LID4096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BD9417-6C93-2BE1-EC00-5806EE195B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6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9D23-6393-FDC8-9F82-70C541F6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How to apply Kelly criterion to evaluate the performance of the higherHigh strategy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97BA-92AE-0E5C-774B-E949C2373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Calculate the average losses and gains(simple arithmetic means) for each transaction =&gt; a, b</a:t>
            </a:r>
          </a:p>
          <a:p>
            <a:r>
              <a:rPr lang="fi-FI" dirty="0"/>
              <a:t>Calculate the probabilities of losses and gains (number of transactions of gains/losses devided by total number of transactions ) =&gt; p, q</a:t>
            </a:r>
          </a:p>
          <a:p>
            <a:r>
              <a:rPr lang="fi-FI" dirty="0"/>
              <a:t>Derive x from a,b,p,q</a:t>
            </a:r>
          </a:p>
          <a:p>
            <a:r>
              <a:rPr lang="fi-FI" dirty="0"/>
              <a:t>The strategies with the biggest x is the best</a:t>
            </a:r>
          </a:p>
          <a:p>
            <a:endParaRPr lang="fi-FI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5237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B558-7E70-D53D-C4CA-4992237E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Apply to </a:t>
            </a:r>
            <a:r>
              <a:rPr lang="en-GB" dirty="0" err="1"/>
              <a:t>higherHigh&amp;lowerLow</a:t>
            </a:r>
            <a:r>
              <a:rPr lang="en-GB" dirty="0"/>
              <a:t> strategy</a:t>
            </a:r>
            <a:endParaRPr lang="LID4096"/>
          </a:p>
        </p:txBody>
      </p:sp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AD241364-F0DF-C187-505F-34144E1E0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52" y="1825625"/>
            <a:ext cx="8916295" cy="4351338"/>
          </a:xfrm>
        </p:spPr>
      </p:pic>
    </p:spTree>
    <p:extLst>
      <p:ext uri="{BB962C8B-B14F-4D97-AF65-F5344CB8AC3E}">
        <p14:creationId xmlns:p14="http://schemas.microsoft.com/office/powerpoint/2010/main" val="281893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4FE3-2899-7DB5-706D-059B93D0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4E23A32-A445-A4D3-1D23-6828CA415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4" y="365125"/>
            <a:ext cx="11670676" cy="5349060"/>
          </a:xfrm>
        </p:spPr>
      </p:pic>
    </p:spTree>
    <p:extLst>
      <p:ext uri="{BB962C8B-B14F-4D97-AF65-F5344CB8AC3E}">
        <p14:creationId xmlns:p14="http://schemas.microsoft.com/office/powerpoint/2010/main" val="50886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394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How to size your bets?</vt:lpstr>
      <vt:lpstr>Coin Tossing Game</vt:lpstr>
      <vt:lpstr>PowerPoint Presentation</vt:lpstr>
      <vt:lpstr>Gain after play n rounds</vt:lpstr>
      <vt:lpstr>Now let’s generalize this problem</vt:lpstr>
      <vt:lpstr>Our final result, the optimal bet size</vt:lpstr>
      <vt:lpstr>How to apply Kelly criterion to evaluate the performance of the higherHigh strategy</vt:lpstr>
      <vt:lpstr>Apply to higherHigh&amp;lowerLow strategy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Yang, Yang</cp:lastModifiedBy>
  <cp:revision>11</cp:revision>
  <dcterms:created xsi:type="dcterms:W3CDTF">2023-04-11T06:39:14Z</dcterms:created>
  <dcterms:modified xsi:type="dcterms:W3CDTF">2024-04-12T09:13:32Z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0b7bbd-7ade-49ce-aa5e-23220b76cd08_Enabled">
    <vt:lpwstr>true</vt:lpwstr>
  </property>
  <property fmtid="{D5CDD505-2E9C-101B-9397-08002B2CF9AE}" pid="3" name="MSIP_Label_400b7bbd-7ade-49ce-aa5e-23220b76cd08_SetDate">
    <vt:lpwstr>2024-04-12T09:13:32Z</vt:lpwstr>
  </property>
  <property fmtid="{D5CDD505-2E9C-101B-9397-08002B2CF9AE}" pid="4" name="MSIP_Label_400b7bbd-7ade-49ce-aa5e-23220b76cd08_Method">
    <vt:lpwstr>Standard</vt:lpwstr>
  </property>
  <property fmtid="{D5CDD505-2E9C-101B-9397-08002B2CF9AE}" pid="5" name="MSIP_Label_400b7bbd-7ade-49ce-aa5e-23220b76cd08_Name">
    <vt:lpwstr>Confidential</vt:lpwstr>
  </property>
  <property fmtid="{D5CDD505-2E9C-101B-9397-08002B2CF9AE}" pid="6" name="MSIP_Label_400b7bbd-7ade-49ce-aa5e-23220b76cd08_SiteId">
    <vt:lpwstr>8beccd60-0be6-4025-8e24-ca9ae679e1f4</vt:lpwstr>
  </property>
  <property fmtid="{D5CDD505-2E9C-101B-9397-08002B2CF9AE}" pid="7" name="MSIP_Label_400b7bbd-7ade-49ce-aa5e-23220b76cd08_ActionId">
    <vt:lpwstr>2628939d-09f3-40e9-9ac9-8edee4d7cf76</vt:lpwstr>
  </property>
  <property fmtid="{D5CDD505-2E9C-101B-9397-08002B2CF9AE}" pid="8" name="MSIP_Label_400b7bbd-7ade-49ce-aa5e-23220b76cd08_ContentBits">
    <vt:lpwstr>2</vt:lpwstr>
  </property>
</Properties>
</file>