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2068-110F-B544-A3FB-AAB18B07622F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80CE545-7DB7-BC46-B368-8379DA32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50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2068-110F-B544-A3FB-AAB18B07622F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0CE545-7DB7-BC46-B368-8379DA32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6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2068-110F-B544-A3FB-AAB18B07622F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0CE545-7DB7-BC46-B368-8379DA32CED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8776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2068-110F-B544-A3FB-AAB18B07622F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0CE545-7DB7-BC46-B368-8379DA32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79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2068-110F-B544-A3FB-AAB18B07622F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0CE545-7DB7-BC46-B368-8379DA32CED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4054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2068-110F-B544-A3FB-AAB18B07622F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0CE545-7DB7-BC46-B368-8379DA32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67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2068-110F-B544-A3FB-AAB18B07622F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E545-7DB7-BC46-B368-8379DA32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31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2068-110F-B544-A3FB-AAB18B07622F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E545-7DB7-BC46-B368-8379DA32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1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2068-110F-B544-A3FB-AAB18B07622F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E545-7DB7-BC46-B368-8379DA32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3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2068-110F-B544-A3FB-AAB18B07622F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0CE545-7DB7-BC46-B368-8379DA32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8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2068-110F-B544-A3FB-AAB18B07622F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0CE545-7DB7-BC46-B368-8379DA32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7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2068-110F-B544-A3FB-AAB18B07622F}" type="datetimeFigureOut">
              <a:rPr lang="en-US" smtClean="0"/>
              <a:t>2/17/20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0CE545-7DB7-BC46-B368-8379DA32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6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2068-110F-B544-A3FB-AAB18B07622F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E545-7DB7-BC46-B368-8379DA32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2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2068-110F-B544-A3FB-AAB18B07622F}" type="datetimeFigureOut">
              <a:rPr lang="en-US" smtClean="0"/>
              <a:t>2/17/20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E545-7DB7-BC46-B368-8379DA32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9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2068-110F-B544-A3FB-AAB18B07622F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E545-7DB7-BC46-B368-8379DA32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3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2068-110F-B544-A3FB-AAB18B07622F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0CE545-7DB7-BC46-B368-8379DA32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7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72068-110F-B544-A3FB-AAB18B07622F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80CE545-7DB7-BC46-B368-8379DA32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6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List_of_cities_in_Ohio" TargetMode="External"/><Relationship Id="rId3" Type="http://schemas.openxmlformats.org/officeDocument/2006/relationships/hyperlink" Target="https://raw.githubusercontent.com/yywang118/Coursera-Capstone/master/OHIO_location.csv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Battle of Neighborhoods – Exploring Restaurants in Columbus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Bexley</a:t>
            </a:r>
            <a:r>
              <a:rPr lang="en-US" dirty="0"/>
              <a:t> </a:t>
            </a:r>
            <a:r>
              <a:rPr lang="en-US" dirty="0" smtClean="0"/>
              <a:t>and Grove city have the smallest number of Japanese style restaurants, which might be the least competitive;</a:t>
            </a:r>
          </a:p>
          <a:p>
            <a:endParaRPr lang="en-US" dirty="0" smtClean="0"/>
          </a:p>
          <a:p>
            <a:r>
              <a:rPr lang="en-US" dirty="0" smtClean="0"/>
              <a:t>Columbus has the largest population</a:t>
            </a:r>
          </a:p>
          <a:p>
            <a:endParaRPr lang="en-US" dirty="0"/>
          </a:p>
          <a:p>
            <a:r>
              <a:rPr lang="en-US" dirty="0" smtClean="0"/>
              <a:t>Other factor to consider: land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2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0062" y="657816"/>
            <a:ext cx="8911687" cy="128089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1026" name="Picture 2" descr="https://www.worldatlas.com/r/w1200-h630-c1200x630/upload/a2/3b/a3/shutterstock-7038304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211" y="1731645"/>
            <a:ext cx="6743700" cy="354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3656" y="1952989"/>
            <a:ext cx="3379252" cy="3790582"/>
          </a:xfrm>
        </p:spPr>
        <p:txBody>
          <a:bodyPr>
            <a:normAutofit/>
          </a:bodyPr>
          <a:lstStyle/>
          <a:p>
            <a:r>
              <a:rPr lang="en-US" dirty="0"/>
              <a:t>Columbus </a:t>
            </a:r>
            <a:r>
              <a:rPr lang="en-US" dirty="0" smtClean="0"/>
              <a:t>became </a:t>
            </a:r>
            <a:r>
              <a:rPr lang="en-US" dirty="0"/>
              <a:t>the14th largest city in the </a:t>
            </a:r>
            <a:r>
              <a:rPr lang="en-US" dirty="0" smtClean="0"/>
              <a:t> US;</a:t>
            </a:r>
          </a:p>
          <a:p>
            <a:endParaRPr lang="en-US" dirty="0" smtClean="0"/>
          </a:p>
          <a:p>
            <a:r>
              <a:rPr lang="en-US" dirty="0"/>
              <a:t>Columbus is rapidly gaining a reputation as one of America's up-and-coming culinary destinations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2580" y="5757854"/>
            <a:ext cx="655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Huge potential for </a:t>
            </a:r>
            <a:r>
              <a:rPr lang="en-US" b="1" smtClean="0"/>
              <a:t>restaurant business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82388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investor form Japan would like to invest in the restaurant business; he is interested in investing Japanese restaurant in Columbus and nearby cities.</a:t>
            </a:r>
          </a:p>
          <a:p>
            <a:endParaRPr lang="en-US" dirty="0"/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What is the competitiveness of Japanese restaurants in these cities?</a:t>
            </a:r>
          </a:p>
          <a:p>
            <a:pPr lvl="1"/>
            <a:r>
              <a:rPr lang="en-US" dirty="0"/>
              <a:t>Which cities have a potential market for Japanese restaurants?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186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Ohio data that contains lists of cities and coordinates</a:t>
            </a:r>
          </a:p>
          <a:p>
            <a:pPr lvl="1"/>
            <a:r>
              <a:rPr lang="en-US" dirty="0"/>
              <a:t>A list of cities: </a:t>
            </a:r>
            <a:r>
              <a:rPr lang="en-US" u="sng" dirty="0">
                <a:hlinkClick r:id="rId2"/>
              </a:rPr>
              <a:t>https://en.wikipedia.org/wiki/List_of_cities_in_Ohio</a:t>
            </a:r>
            <a:endParaRPr lang="en-US" dirty="0"/>
          </a:p>
          <a:p>
            <a:pPr lvl="1"/>
            <a:r>
              <a:rPr lang="en-US" dirty="0"/>
              <a:t>Coordinates: </a:t>
            </a:r>
            <a:r>
              <a:rPr lang="en-US" u="sng" dirty="0">
                <a:hlinkClick r:id="rId3"/>
              </a:rPr>
              <a:t>https://raw.githubusercontent.com/yywang118/Coursera-Capstone/master/OHIO_location.csv</a:t>
            </a:r>
            <a:endParaRPr lang="en-US" dirty="0"/>
          </a:p>
          <a:p>
            <a:r>
              <a:rPr lang="en-US" dirty="0"/>
              <a:t> </a:t>
            </a:r>
          </a:p>
          <a:p>
            <a:pPr lvl="0"/>
            <a:r>
              <a:rPr lang="en-US" dirty="0"/>
              <a:t>Restaurants in each city from Franklin County in Ohio.</a:t>
            </a:r>
          </a:p>
          <a:p>
            <a:pPr lvl="1"/>
            <a:r>
              <a:rPr lang="en-US" dirty="0"/>
              <a:t>Data source: </a:t>
            </a:r>
            <a:r>
              <a:rPr lang="en-US" dirty="0" err="1"/>
              <a:t>Fousquare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Description: Use API to get all the venues in each city.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8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 most common restaurants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igures/figure%20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077" y="1924688"/>
            <a:ext cx="8930323" cy="41954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33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restaurant by city</a:t>
            </a:r>
            <a:endParaRPr lang="en-US" dirty="0"/>
          </a:p>
        </p:txBody>
      </p:sp>
      <p:pic>
        <p:nvPicPr>
          <p:cNvPr id="4" name="Content Placeholder 3" descr="../../../Desktop/Screen%20Shot%202020-02-14%20at%204.03.34%20P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2342543"/>
            <a:ext cx="8915400" cy="3360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79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 plots of the Japanese </a:t>
            </a:r>
            <a:r>
              <a:rPr lang="en-US" dirty="0" err="1" smtClean="0"/>
              <a:t>restautants</a:t>
            </a:r>
            <a:r>
              <a:rPr lang="en-US" dirty="0" smtClean="0"/>
              <a:t> by city</a:t>
            </a:r>
            <a:endParaRPr lang="en-US" dirty="0"/>
          </a:p>
        </p:txBody>
      </p:sp>
      <p:pic>
        <p:nvPicPr>
          <p:cNvPr id="4" name="Content Placeholder 3" descr="../../../Desktop/fig6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905000"/>
            <a:ext cx="9091669" cy="4281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496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number of restaurants by 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../../../Desktop/fig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043" y="1574081"/>
            <a:ext cx="7729855" cy="4387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404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pic>
        <p:nvPicPr>
          <p:cNvPr id="4" name="Content Placeholder 3" descr="../../../Desktop/Screen%20Shot%202020-02-17%20at%201.21.33%20P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2133600"/>
            <a:ext cx="7287081" cy="4224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14920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</TotalTime>
  <Words>168</Words>
  <Application>Microsoft Macintosh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Wingdings 3</vt:lpstr>
      <vt:lpstr>Arial</vt:lpstr>
      <vt:lpstr>Wisp</vt:lpstr>
      <vt:lpstr>Battle of Neighborhoods – Exploring Restaurants in Columbus </vt:lpstr>
      <vt:lpstr>Background</vt:lpstr>
      <vt:lpstr>Business problem</vt:lpstr>
      <vt:lpstr>Data</vt:lpstr>
      <vt:lpstr>Ten most common restaurants</vt:lpstr>
      <vt:lpstr>Most common restaurant by city</vt:lpstr>
      <vt:lpstr>Violin plots of the Japanese restautants by city</vt:lpstr>
      <vt:lpstr>Total number of restaurants by city</vt:lpstr>
      <vt:lpstr>K-means clustering</vt:lpstr>
      <vt:lpstr>Conclusion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 – Exploring Restaurants in Columbus </dc:title>
  <dc:creator>Yuanyuan Wang</dc:creator>
  <cp:lastModifiedBy>Yuanyuan Wang</cp:lastModifiedBy>
  <cp:revision>2</cp:revision>
  <dcterms:created xsi:type="dcterms:W3CDTF">2020-02-17T20:46:36Z</dcterms:created>
  <dcterms:modified xsi:type="dcterms:W3CDTF">2020-02-17T21:03:20Z</dcterms:modified>
</cp:coreProperties>
</file>