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11"/>
  </p:notesMasterIdLst>
  <p:sldIdLst>
    <p:sldId id="261" r:id="rId2"/>
    <p:sldId id="256" r:id="rId3"/>
    <p:sldId id="257" r:id="rId4"/>
    <p:sldId id="264" r:id="rId5"/>
    <p:sldId id="258" r:id="rId6"/>
    <p:sldId id="260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31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5526F-3046-DF4C-A93C-D3BF7DF6F339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2ADD1-722B-E14E-B2D7-6FB230DD0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03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61BF-421D-194D-8D7F-93F87044D97B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AC1B035-F05B-3944-86CA-C73E18D3A0E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90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61BF-421D-194D-8D7F-93F87044D97B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B035-F05B-3944-86CA-C73E18D3A0E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08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61BF-421D-194D-8D7F-93F87044D97B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B035-F05B-3944-86CA-C73E18D3A0E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0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61BF-421D-194D-8D7F-93F87044D97B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B035-F05B-3944-86CA-C73E18D3A0E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3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61BF-421D-194D-8D7F-93F87044D97B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B035-F05B-3944-86CA-C73E18D3A0E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4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61BF-421D-194D-8D7F-93F87044D97B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B035-F05B-3944-86CA-C73E18D3A0E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5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61BF-421D-194D-8D7F-93F87044D97B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B035-F05B-3944-86CA-C73E18D3A0E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27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61BF-421D-194D-8D7F-93F87044D97B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B035-F05B-3944-86CA-C73E18D3A0E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74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61BF-421D-194D-8D7F-93F87044D97B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B035-F05B-3944-86CA-C73E18D3A0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661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61BF-421D-194D-8D7F-93F87044D97B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B035-F05B-3944-86CA-C73E18D3A0E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87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D2A61BF-421D-194D-8D7F-93F87044D97B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B035-F05B-3944-86CA-C73E18D3A0E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48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A61BF-421D-194D-8D7F-93F87044D97B}" type="datetimeFigureOut">
              <a:rPr kumimoji="1" lang="zh-CN" altLang="en-US" smtClean="0"/>
              <a:t>2017/12/8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AC1B035-F05B-3944-86CA-C73E18D3A0E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62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25540" y="2862560"/>
            <a:ext cx="2279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Times New Roman" charset="0"/>
                <a:ea typeface="Times New Roman" charset="0"/>
                <a:cs typeface="Times New Roman" charset="0"/>
              </a:rPr>
              <a:t>Project</a:t>
            </a:r>
            <a:r>
              <a:rPr kumimoji="1" lang="zh-CN" altLang="en-US" sz="4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dirty="0">
                <a:latin typeface="Times New Roman" charset="0"/>
                <a:ea typeface="Times New Roman" charset="0"/>
                <a:cs typeface="Times New Roman" charset="0"/>
              </a:rPr>
              <a:t>10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50227" y="3922742"/>
            <a:ext cx="57417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			</a:t>
            </a:r>
            <a:r>
              <a:rPr lang="en-US" altLang="zh-CN" sz="2800" dirty="0" err="1">
                <a:latin typeface="Times New Roman" charset="0"/>
                <a:ea typeface="Times New Roman" charset="0"/>
                <a:cs typeface="Times New Roman" charset="0"/>
              </a:rPr>
              <a:t>Jiangyi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 Lin  </a:t>
            </a:r>
          </a:p>
          <a:p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			Ni </a:t>
            </a:r>
            <a:r>
              <a:rPr lang="en-US" altLang="zh-CN" sz="2800" dirty="0" err="1">
                <a:latin typeface="Times New Roman" charset="0"/>
                <a:ea typeface="Times New Roman" charset="0"/>
                <a:cs typeface="Times New Roman" charset="0"/>
              </a:rPr>
              <a:t>Ke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  </a:t>
            </a:r>
          </a:p>
          <a:p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			Wandong Wu  </a:t>
            </a:r>
          </a:p>
          <a:p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			</a:t>
            </a:r>
            <a:r>
              <a:rPr lang="en-US" altLang="zh-CN" sz="2800" dirty="0" err="1">
                <a:latin typeface="Times New Roman" charset="0"/>
                <a:ea typeface="Times New Roman" charset="0"/>
                <a:cs typeface="Times New Roman" charset="0"/>
              </a:rPr>
              <a:t>YinXiang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 Wang </a:t>
            </a:r>
          </a:p>
          <a:p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16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1274" y="564204"/>
            <a:ext cx="4047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Times New Roman" charset="0"/>
                <a:ea typeface="Times New Roman" charset="0"/>
                <a:cs typeface="Times New Roman" charset="0"/>
              </a:rPr>
              <a:t>Project</a:t>
            </a:r>
            <a:r>
              <a:rPr kumimoji="1" lang="zh-CN" altLang="en-US" sz="4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dirty="0">
                <a:latin typeface="Times New Roman" charset="0"/>
                <a:ea typeface="Times New Roman" charset="0"/>
                <a:cs typeface="Times New Roman" charset="0"/>
              </a:rPr>
              <a:t>Motivation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1543938"/>
            <a:ext cx="1221449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3200" dirty="0" err="1">
                <a:latin typeface="Times New Roman" charset="0"/>
                <a:ea typeface="Times New Roman" charset="0"/>
                <a:cs typeface="Times New Roman" charset="0"/>
              </a:rPr>
              <a:t>Trainly.io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 is an App store used to serve the field of all kinds of training </a:t>
            </a:r>
            <a:endParaRPr lang="zh-CN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 Faculty can create courses and securely post study materials</a:t>
            </a:r>
            <a:endParaRPr lang="zh-CN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 Students can enroll in and complete useful courses they interested</a:t>
            </a:r>
            <a:endParaRPr lang="zh-CN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3200" dirty="0" err="1">
                <a:latin typeface="Times New Roman" charset="0"/>
                <a:ea typeface="Times New Roman" charset="0"/>
                <a:cs typeface="Times New Roman" charset="0"/>
              </a:rPr>
              <a:t>Trainly.io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 only charges 30% of any course-enrollment</a:t>
            </a:r>
            <a:r>
              <a:rPr lang="zh-CN" alt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fees</a:t>
            </a:r>
            <a:r>
              <a:rPr lang="zh-CN" altLang="zh-CN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5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4945" y="564204"/>
            <a:ext cx="4219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Times New Roman" charset="0"/>
                <a:ea typeface="Times New Roman" charset="0"/>
                <a:cs typeface="Times New Roman" charset="0"/>
              </a:rPr>
              <a:t>System</a:t>
            </a:r>
            <a:r>
              <a:rPr kumimoji="1" lang="zh-CN" altLang="en-US" sz="4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dirty="0">
                <a:latin typeface="Times New Roman" charset="0"/>
                <a:ea typeface="Times New Roman" charset="0"/>
                <a:cs typeface="Times New Roman" charset="0"/>
              </a:rPr>
              <a:t>Description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945" y="2001795"/>
            <a:ext cx="845295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Register a new user</a:t>
            </a:r>
            <a:endParaRPr lang="zh-CN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Administrator</a:t>
            </a:r>
            <a:r>
              <a:rPr lang="zh-CN" alt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can</a:t>
            </a:r>
            <a:r>
              <a:rPr lang="zh-CN" alt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authenticate a faculty user</a:t>
            </a:r>
            <a:endParaRPr lang="zh-CN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Provide a categorized list of a student's courses</a:t>
            </a:r>
            <a:endParaRPr lang="zh-CN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Enroll a student in a course</a:t>
            </a:r>
            <a:endParaRPr lang="zh-CN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80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4945" y="564204"/>
            <a:ext cx="4219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Times New Roman" charset="0"/>
                <a:ea typeface="Times New Roman" charset="0"/>
                <a:cs typeface="Times New Roman" charset="0"/>
              </a:rPr>
              <a:t>System</a:t>
            </a:r>
            <a:r>
              <a:rPr kumimoji="1" lang="zh-CN" altLang="en-US" sz="4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dirty="0">
                <a:latin typeface="Times New Roman" charset="0"/>
                <a:ea typeface="Times New Roman" charset="0"/>
                <a:cs typeface="Times New Roman" charset="0"/>
              </a:rPr>
              <a:t>Description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945" y="1871986"/>
            <a:ext cx="106602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LcParenR" startAt="5"/>
            </a:pP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List course</a:t>
            </a:r>
            <a:r>
              <a:rPr lang="zh-CN" alt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materials</a:t>
            </a:r>
            <a:r>
              <a:rPr lang="zh-CN" alt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student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LcParenR" startAt="5"/>
            </a:pP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Mark course material as having been completed by a student</a:t>
            </a:r>
            <a:endParaRPr lang="zh-CN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LcParenR" startAt="5"/>
            </a:pP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Provide a certificate of completion for a student</a:t>
            </a:r>
            <a:endParaRPr lang="zh-CN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LcParenR" startAt="5"/>
            </a:pP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Provide an account history for a user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0344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4945" y="372180"/>
            <a:ext cx="43611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Times New Roman" charset="0"/>
                <a:ea typeface="Times New Roman" charset="0"/>
                <a:cs typeface="Times New Roman" charset="0"/>
              </a:rPr>
              <a:t>System</a:t>
            </a:r>
            <a:r>
              <a:rPr kumimoji="1" lang="zh-CN" altLang="en-US" sz="4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dirty="0">
                <a:latin typeface="Times New Roman" charset="0"/>
                <a:ea typeface="Times New Roman" charset="0"/>
                <a:cs typeface="Times New Roman" charset="0"/>
              </a:rPr>
              <a:t>Architecture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945" y="1307592"/>
            <a:ext cx="758252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RDBMS MySQL</a:t>
            </a:r>
            <a:endParaRPr lang="zh-CN" altLang="zh-CN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Front-end: HTML</a:t>
            </a:r>
            <a:endParaRPr lang="zh-CN" altLang="zh-CN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Back-end: Python, Django framework</a:t>
            </a:r>
            <a:endParaRPr lang="zh-CN" altLang="zh-CN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1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4945" y="564204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Times New Roman" charset="0"/>
                <a:ea typeface="Times New Roman" charset="0"/>
                <a:cs typeface="Times New Roman" charset="0"/>
              </a:rPr>
              <a:t>Retrospective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945" y="1313362"/>
            <a:ext cx="72875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Salt column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Django’s composite key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More advanced tools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l"/>
            </a:pPr>
            <a:r>
              <a:rPr kumimoji="1"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Find and solve problems in practice!</a:t>
            </a:r>
            <a:endParaRPr kumimoji="1"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39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4945" y="564204"/>
            <a:ext cx="3647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Times New Roman" charset="0"/>
                <a:ea typeface="Times New Roman" charset="0"/>
                <a:cs typeface="Times New Roman" charset="0"/>
              </a:rPr>
              <a:t>Database</a:t>
            </a:r>
            <a:r>
              <a:rPr kumimoji="1" lang="zh-CN" altLang="en-US" sz="4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dirty="0">
                <a:latin typeface="Times New Roman" charset="0"/>
                <a:ea typeface="Times New Roman" charset="0"/>
                <a:cs typeface="Times New Roman" charset="0"/>
              </a:rPr>
              <a:t>Design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5961" y="1482070"/>
            <a:ext cx="9883603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Source of the data for each table:</a:t>
            </a:r>
            <a:r>
              <a:rPr lang="zh-CN" alt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random generation 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Physical design</a:t>
            </a:r>
            <a:r>
              <a:rPr lang="zh-CN" altLang="en-US" sz="3200" dirty="0">
                <a:latin typeface="Times New Roman" charset="0"/>
                <a:ea typeface="Times New Roman" charset="0"/>
                <a:cs typeface="Times New Roman" charset="0"/>
              </a:rPr>
              <a:t>：</a:t>
            </a:r>
            <a:endParaRPr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UserId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CID(Course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ID),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CMID(</a:t>
            </a: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CourseMaterial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ID)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	TID(Topic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ID),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QID(Question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ID)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primary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key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cluster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index</a:t>
            </a:r>
            <a:endParaRPr lang="zh-CN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ERD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relational model</a:t>
            </a:r>
          </a:p>
          <a:p>
            <a:endParaRPr kumimoji="1" lang="zh-CN" alt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80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0"/>
            <a:ext cx="11598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0"/>
            <a:ext cx="6970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1753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</TotalTime>
  <Words>124</Words>
  <Application>Microsoft Office PowerPoint</Application>
  <PresentationFormat>宽屏</PresentationFormat>
  <Paragraphs>36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</vt:lpstr>
      <vt:lpstr>等线 Light</vt:lpstr>
      <vt:lpstr>Arial</vt:lpstr>
      <vt:lpstr>Gill Sans MT</vt:lpstr>
      <vt:lpstr>Times New Roman</vt:lpstr>
      <vt:lpstr>Wingdings</vt:lpstr>
      <vt:lpstr>画廊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林江依</cp:lastModifiedBy>
  <cp:revision>14</cp:revision>
  <dcterms:created xsi:type="dcterms:W3CDTF">2017-12-08T16:06:26Z</dcterms:created>
  <dcterms:modified xsi:type="dcterms:W3CDTF">2017-12-08T20:59:31Z</dcterms:modified>
</cp:coreProperties>
</file>