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701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35B5C-243E-4890-A946-E880DB41F13D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454E-A30D-481F-9DF1-1EAE9BAD0E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2454E-A30D-481F-9DF1-1EAE9BAD0E3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2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4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5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6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7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8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8121" name="Rectangle 2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88122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881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78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0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1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2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42ECD554-D862-4CAD-96A2-133583C7484B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99%BA%E8%83%BD%E6%89%8B%E6%9C%BA&amp;tn=44039180_cpr&amp;fenlei=mv6quAkxTZn0IZRqIHckPjm4nH00T1YzPHuhrARsPjFWnvNbnhRk0ZwV5Hcvrjm3rH6sPfKWUMw85HfYnjn4nH6sgvPsT6KdThsqpZwYTjCEQLGCpyw9Uz4Bmy-bIi4WUvYETgN-TLwGUv3EnHf1nH6Ln1TYrjm3rHT3P104rf" TargetMode="External"/><Relationship Id="rId2" Type="http://schemas.openxmlformats.org/officeDocument/2006/relationships/hyperlink" Target="https://www.baidu.com/s?wd=%E5%93%8D%E5%BA%94%E5%BC%8FWeb%E8%AE%BE%E8%AE%A1&amp;tn=44039180_cpr&amp;fenlei=mv6quAkxTZn0IZRqIHckPjm4nH00T1YzPHuhrARsPjFWnvNbnhRk0ZwV5Hcvrjm3rH6sPfKWUMw85HfYnjn4nH6sgvPsT6KdThsqpZwYTjCEQLGCpyw9Uz4Bmy-bIi4WUvYETgN-TLwGUv3EnHf1nH6Ln1TYrjm3rHT3P104r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idu.com/s?wd=%E5%89%8D%E7%AB%AF%E5%B7%A5%E7%A8%8B%E5%B8%88&amp;tn=44039180_cpr&amp;fenlei=mv6quAkxTZn0IZRqIHckPjm4nH00T1YzPHuhrARsPjFWnvNbnhRk0ZwV5Hcvrjm3rH6sPfKWUMw85HfYnjn4nH6sgvPsT6KdThsqpZwYTjCEQLGCpyw9Uz4Bmy-bIi4WUvYETgN-TLwGUv3EnHf1nH6Ln1TYrjm3rHT3P104r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hlinkClick r:id="rId2"/>
              </a:rPr>
              <a:t>响应式</a:t>
            </a:r>
            <a:r>
              <a:rPr lang="en-US" altLang="zh-CN" dirty="0" smtClean="0">
                <a:hlinkClick r:id="rId2"/>
              </a:rPr>
              <a:t>Web</a:t>
            </a:r>
            <a:r>
              <a:rPr lang="zh-CN" altLang="en-US" dirty="0" smtClean="0">
                <a:hlinkClick r:id="rId2"/>
              </a:rPr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hlinkClick r:id="rId2"/>
              </a:rPr>
              <a:t>响应式</a:t>
            </a:r>
            <a:r>
              <a:rPr lang="en-US" altLang="zh-CN" sz="1800" dirty="0" smtClean="0">
                <a:hlinkClick r:id="rId2"/>
              </a:rPr>
              <a:t>Web</a:t>
            </a:r>
            <a:r>
              <a:rPr lang="zh-CN" altLang="en-US" sz="1800" dirty="0" smtClean="0">
                <a:hlinkClick r:id="rId2"/>
              </a:rPr>
              <a:t>设计</a:t>
            </a:r>
            <a:r>
              <a:rPr lang="zh-CN" altLang="en-US" sz="1800" dirty="0" smtClean="0"/>
              <a:t>是在设计和开发网站过程中产生的一种方式，它的目的是让内容布局能随用户使用显示器的不同而变化。再明确点说，这种设计概念，就是让原本</a:t>
            </a:r>
            <a:r>
              <a:rPr lang="en-US" altLang="zh-CN" sz="1800" dirty="0" smtClean="0"/>
              <a:t>1292</a:t>
            </a:r>
            <a:r>
              <a:rPr lang="zh-CN" altLang="en-US" sz="1800" dirty="0" smtClean="0"/>
              <a:t>像素宽，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栏的内容，能够很好地显示在</a:t>
            </a:r>
            <a:r>
              <a:rPr lang="en-US" altLang="zh-CN" sz="1800" dirty="0" smtClean="0"/>
              <a:t>1025</a:t>
            </a:r>
            <a:r>
              <a:rPr lang="zh-CN" altLang="en-US" sz="1800" dirty="0" smtClean="0"/>
              <a:t>像素宽的用户屏幕上，同时还能自动简化成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栏。当然，让它很好的适应</a:t>
            </a:r>
            <a:r>
              <a:rPr lang="zh-CN" altLang="en-US" sz="1800" dirty="0" smtClean="0">
                <a:hlinkClick r:id="rId3"/>
              </a:rPr>
              <a:t>智能手机</a:t>
            </a:r>
            <a:r>
              <a:rPr lang="zh-CN" altLang="en-US" sz="1800" dirty="0" smtClean="0"/>
              <a:t>和其他种类电脑的屏幕也就成了水到渠成的事了。这种特殊的设计形式就被成为“</a:t>
            </a:r>
            <a:r>
              <a:rPr lang="zh-CN" altLang="en-US" sz="1800" dirty="0" smtClean="0">
                <a:hlinkClick r:id="rId2"/>
              </a:rPr>
              <a:t>响应式</a:t>
            </a:r>
            <a:r>
              <a:rPr lang="en-US" altLang="zh-CN" sz="1800" dirty="0" smtClean="0">
                <a:hlinkClick r:id="rId2"/>
              </a:rPr>
              <a:t>Web</a:t>
            </a:r>
            <a:r>
              <a:rPr lang="zh-CN" altLang="en-US" sz="1800" dirty="0" smtClean="0">
                <a:hlinkClick r:id="rId2"/>
              </a:rPr>
              <a:t>设计</a:t>
            </a:r>
            <a:r>
              <a:rPr lang="zh-CN" altLang="en-US" sz="1800" dirty="0" smtClean="0"/>
              <a:t>”。</a:t>
            </a:r>
          </a:p>
          <a:p>
            <a:r>
              <a:rPr lang="zh-CN" altLang="en-US" sz="1800" dirty="0" smtClean="0">
                <a:hlinkClick r:id="rId2"/>
              </a:rPr>
              <a:t>响应式</a:t>
            </a:r>
            <a:r>
              <a:rPr lang="en-US" altLang="zh-CN" sz="1800" dirty="0" smtClean="0">
                <a:hlinkClick r:id="rId2"/>
              </a:rPr>
              <a:t>Web</a:t>
            </a:r>
            <a:r>
              <a:rPr lang="zh-CN" altLang="en-US" sz="1800" dirty="0" smtClean="0">
                <a:hlinkClick r:id="rId2"/>
              </a:rPr>
              <a:t>设计</a:t>
            </a:r>
            <a:r>
              <a:rPr lang="zh-CN" altLang="en-US" sz="1800" dirty="0" smtClean="0"/>
              <a:t>的优点：可以兼容所有尺寸的屏幕，随着手持设备（手机）屏幕尺寸繁多，也有很好的兼容性；而且开发一次，</a:t>
            </a:r>
            <a:r>
              <a:rPr lang="en-US" altLang="zh-CN" sz="1800" dirty="0" smtClean="0"/>
              <a:t>pc</a:t>
            </a:r>
            <a:r>
              <a:rPr lang="zh-CN" altLang="en-US" sz="1800" dirty="0" smtClean="0"/>
              <a:t>版和触屏版，手机版融合为一；</a:t>
            </a:r>
          </a:p>
          <a:p>
            <a:r>
              <a:rPr lang="zh-CN" altLang="en-US" sz="1800" dirty="0" smtClean="0"/>
              <a:t>响应式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设计的缺点：对</a:t>
            </a:r>
            <a:r>
              <a:rPr lang="zh-CN" altLang="en-US" sz="1800" dirty="0" smtClean="0">
                <a:hlinkClick r:id="rId4"/>
              </a:rPr>
              <a:t>前端工程师</a:t>
            </a:r>
            <a:r>
              <a:rPr lang="zh-CN" altLang="en-US" sz="1800" dirty="0" smtClean="0"/>
              <a:t>要求比较高，它的屏幕兼容要求</a:t>
            </a:r>
            <a:r>
              <a:rPr lang="zh-CN" altLang="en-US" sz="1800" dirty="0" smtClean="0">
                <a:hlinkClick r:id="rId4"/>
              </a:rPr>
              <a:t>前端工程师</a:t>
            </a:r>
            <a:r>
              <a:rPr lang="zh-CN" altLang="en-US" sz="1800" dirty="0" smtClean="0"/>
              <a:t>对各种浏览器差异性了解比较多，对于大数据展示的门户站点，如果用同一页面，即使浏览器不崩溃，在手机上一个页面，很难滑到最底部，带来操作是十分不方便的，</a:t>
            </a:r>
            <a:r>
              <a:rPr lang="zh-CN" altLang="en-US" sz="1800" dirty="0" smtClean="0">
                <a:solidFill>
                  <a:srgbClr val="FF0000"/>
                </a:solidFill>
              </a:rPr>
              <a:t>触屏版和手机版对优质信息展示不足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dirty="0" smtClean="0"/>
              <a:t>综合优缺点：响应式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设计在企业站点，微型或者小站还是可以用的，对于大中型站点不合适（尤其大信息量展示的）。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47260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、设置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标签</a:t>
            </a:r>
            <a:endParaRPr lang="en-US" altLang="zh-CN" sz="2000" dirty="0" smtClean="0"/>
          </a:p>
          <a:p>
            <a:r>
              <a:rPr lang="en-US" altLang="zh-CN" sz="2000" dirty="0" smtClean="0"/>
              <a:t>&lt;meta name="viewport"  content="width=device-</a:t>
            </a:r>
            <a:r>
              <a:rPr lang="en-US" altLang="zh-CN" sz="2000" dirty="0" err="1" smtClean="0"/>
              <a:t>width,initial</a:t>
            </a:r>
            <a:r>
              <a:rPr lang="en-US" altLang="zh-CN" sz="2000" dirty="0" smtClean="0"/>
              <a:t>-scale=1.0,maximum-scale=1,minimum-scale=1,user-scalable=no"  </a:t>
            </a:r>
            <a:r>
              <a:rPr lang="en-US" altLang="zh-CN" sz="2000" dirty="0" smtClean="0"/>
              <a:t>/&gt;</a:t>
            </a:r>
          </a:p>
          <a:p>
            <a:r>
              <a:rPr lang="en-US" altLang="zh-CN" sz="2000" dirty="0" smtClean="0"/>
              <a:t>meta </a:t>
            </a:r>
            <a:r>
              <a:rPr lang="en-US" altLang="zh-CN" sz="2000" dirty="0" smtClean="0"/>
              <a:t>viewport</a:t>
            </a:r>
            <a:r>
              <a:rPr lang="zh-CN" altLang="en-US" sz="2000" dirty="0" smtClean="0"/>
              <a:t>这个属性是在移动设备上设置原始大小显示和是否缩放的声明。</a:t>
            </a:r>
          </a:p>
          <a:p>
            <a:r>
              <a:rPr lang="zh-CN" altLang="en-US" sz="2000" dirty="0" smtClean="0"/>
              <a:t>参数设置∶</a:t>
            </a:r>
          </a:p>
          <a:p>
            <a:r>
              <a:rPr lang="en-US" altLang="zh-CN" sz="2000" dirty="0" smtClean="0"/>
              <a:t>width – viewport</a:t>
            </a:r>
            <a:r>
              <a:rPr lang="zh-CN" altLang="en-US" sz="2000" dirty="0" smtClean="0"/>
              <a:t>的宽度</a:t>
            </a:r>
          </a:p>
          <a:p>
            <a:r>
              <a:rPr lang="en-US" altLang="zh-CN" sz="2000" dirty="0" smtClean="0"/>
              <a:t>height – viewport</a:t>
            </a:r>
            <a:r>
              <a:rPr lang="zh-CN" altLang="en-US" sz="2000" dirty="0" smtClean="0"/>
              <a:t>的高</a:t>
            </a:r>
            <a:r>
              <a:rPr lang="zh-CN" altLang="en-US" sz="2000" dirty="0" smtClean="0"/>
              <a:t>度</a:t>
            </a:r>
            <a:endParaRPr lang="en-US" altLang="zh-CN" sz="2000" dirty="0" smtClean="0"/>
          </a:p>
          <a:p>
            <a:r>
              <a:rPr lang="en-US" altLang="zh-CN" sz="2000" dirty="0" smtClean="0"/>
              <a:t>device-width</a:t>
            </a:r>
            <a:r>
              <a:rPr lang="zh-CN" altLang="en-US" sz="2000" dirty="0" smtClean="0"/>
              <a:t>：渲染表面的宽度（对我们来说，就是设备屏幕的宽度</a:t>
            </a:r>
            <a:r>
              <a:rPr lang="zh-CN" altLang="en-US" sz="2000" dirty="0" smtClean="0"/>
              <a:t>）  </a:t>
            </a:r>
            <a:endParaRPr lang="en-US" altLang="zh-CN" sz="2000" dirty="0" smtClean="0"/>
          </a:p>
          <a:p>
            <a:r>
              <a:rPr lang="en-US" altLang="zh-CN" sz="2000" dirty="0" smtClean="0"/>
              <a:t>device-height</a:t>
            </a:r>
            <a:r>
              <a:rPr lang="zh-CN" altLang="en-US" sz="2000" dirty="0" smtClean="0"/>
              <a:t>：渲染表面的高度（对我们来说，就是设备屏幕的高度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r>
              <a:rPr lang="en-US" altLang="zh-CN" sz="2000" dirty="0" smtClean="0"/>
              <a:t>initial-scale – </a:t>
            </a:r>
            <a:r>
              <a:rPr lang="zh-CN" altLang="en-US" sz="2000" dirty="0" smtClean="0"/>
              <a:t>初始的缩放比例</a:t>
            </a:r>
          </a:p>
          <a:p>
            <a:r>
              <a:rPr lang="en-US" altLang="zh-CN" sz="2000" dirty="0" smtClean="0"/>
              <a:t>minimum-scale – </a:t>
            </a:r>
            <a:r>
              <a:rPr lang="zh-CN" altLang="en-US" sz="2000" dirty="0" smtClean="0"/>
              <a:t>允许用户缩放到的最小比例</a:t>
            </a:r>
          </a:p>
          <a:p>
            <a:r>
              <a:rPr lang="en-US" altLang="zh-CN" sz="2000" dirty="0" smtClean="0"/>
              <a:t>maximum-scale – </a:t>
            </a:r>
            <a:r>
              <a:rPr lang="zh-CN" altLang="en-US" sz="2000" dirty="0" smtClean="0"/>
              <a:t>允许用户缩放到的最大比例</a:t>
            </a:r>
          </a:p>
          <a:p>
            <a:r>
              <a:rPr lang="en-US" altLang="zh-CN" sz="2000" dirty="0" smtClean="0"/>
              <a:t>user-scalable – </a:t>
            </a:r>
            <a:r>
              <a:rPr lang="zh-CN" altLang="en-US" sz="2000" dirty="0" smtClean="0"/>
              <a:t>用户是否可以手动缩放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通过媒体查</a:t>
            </a:r>
            <a:r>
              <a:rPr lang="zh-CN" altLang="en-US" sz="1800" dirty="0" smtClean="0"/>
              <a:t>询</a:t>
            </a:r>
            <a:r>
              <a:rPr lang="en-US" altLang="zh-CN" sz="1800" dirty="0" smtClean="0"/>
              <a:t>media query</a:t>
            </a:r>
            <a:r>
              <a:rPr lang="zh-CN" altLang="en-US" sz="1800" dirty="0" smtClean="0"/>
              <a:t>来</a:t>
            </a:r>
            <a:r>
              <a:rPr lang="zh-CN" altLang="en-US" sz="1800" dirty="0" smtClean="0"/>
              <a:t>设置样</a:t>
            </a:r>
            <a:r>
              <a:rPr lang="zh-CN" altLang="en-US" sz="1800" dirty="0" smtClean="0"/>
              <a:t>式</a:t>
            </a:r>
            <a:endParaRPr lang="en-US" altLang="zh-CN" sz="1800" dirty="0" smtClean="0"/>
          </a:p>
          <a:p>
            <a:r>
              <a:rPr lang="en-US" altLang="zh-CN" sz="1800" dirty="0" smtClean="0"/>
              <a:t>media query </a:t>
            </a:r>
            <a:r>
              <a:rPr lang="zh-CN" altLang="en-US" sz="1800" dirty="0" smtClean="0"/>
              <a:t>是响应式设计的核心，它能够和浏览器进行沟通，告诉浏览器页面如何呈现，假如一个终端的分辨率小</a:t>
            </a:r>
            <a:r>
              <a:rPr lang="zh-CN" altLang="en-US" sz="1800" dirty="0" smtClean="0"/>
              <a:t>于</a:t>
            </a:r>
            <a:r>
              <a:rPr lang="en-US" altLang="zh-CN" sz="1800" dirty="0" smtClean="0"/>
              <a:t>768px</a:t>
            </a:r>
            <a:r>
              <a:rPr lang="zh-CN" altLang="en-US" sz="1800" dirty="0" smtClean="0"/>
              <a:t>，那么可以这样写</a:t>
            </a:r>
          </a:p>
          <a:p>
            <a:r>
              <a:rPr lang="en-US" altLang="zh-CN" sz="1800" dirty="0" smtClean="0"/>
              <a:t>@media screen and (</a:t>
            </a:r>
            <a:r>
              <a:rPr lang="en-US" altLang="zh-CN" sz="1800" dirty="0" smtClean="0"/>
              <a:t>max-width:768px){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nav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ul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li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a,#content</a:t>
            </a:r>
            <a:r>
              <a:rPr lang="en-US" altLang="zh-CN" sz="1800" dirty="0" smtClean="0"/>
              <a:t> p { font-size: 1em; }</a:t>
            </a:r>
          </a:p>
          <a:p>
            <a:r>
              <a:rPr lang="en-US" altLang="zh-CN" sz="1800" dirty="0" smtClean="0"/>
              <a:t>	#content h1 { </a:t>
            </a:r>
            <a:r>
              <a:rPr lang="en-US" altLang="zh-CN" sz="1800" dirty="0" smtClean="0"/>
              <a:t>font-size</a:t>
            </a:r>
            <a:r>
              <a:rPr lang="en-US" altLang="zh-CN" sz="1800" dirty="0" smtClean="0"/>
              <a:t>: 2.5em; </a:t>
            </a:r>
            <a:r>
              <a:rPr lang="en-US" altLang="zh-CN" sz="1800" dirty="0" smtClean="0"/>
              <a:t>}</a:t>
            </a:r>
          </a:p>
          <a:p>
            <a:pPr lvl="1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/>
              <a:t>	 .</a:t>
            </a:r>
            <a:r>
              <a:rPr lang="en-US" altLang="zh-CN" sz="1800" dirty="0" err="1" smtClean="0"/>
              <a:t>sideBlock</a:t>
            </a:r>
            <a:r>
              <a:rPr lang="en-US" altLang="zh-CN" sz="1800" dirty="0" smtClean="0"/>
              <a:t> { width: 50%; float: left; }</a:t>
            </a:r>
            <a:endParaRPr lang="en-US" altLang="zh-CN" sz="1800" dirty="0" smtClean="0"/>
          </a:p>
          <a:p>
            <a:r>
              <a:rPr lang="en-US" altLang="zh-CN" sz="1800" dirty="0" smtClean="0"/>
              <a:t> }</a:t>
            </a:r>
          </a:p>
          <a:p>
            <a:r>
              <a:rPr lang="en-US" altLang="zh-CN" sz="1800" dirty="0" smtClean="0"/>
              <a:t>@media screen and (</a:t>
            </a:r>
            <a:r>
              <a:rPr lang="en-US" altLang="zh-CN" sz="1800" dirty="0" smtClean="0"/>
              <a:t>max-width:360px</a:t>
            </a:r>
            <a:r>
              <a:rPr lang="en-US" altLang="zh-CN" sz="1800" dirty="0" smtClean="0"/>
              <a:t>){</a:t>
            </a:r>
          </a:p>
          <a:p>
            <a:r>
              <a:rPr lang="en-US" altLang="zh-CN" sz="1800" dirty="0" smtClean="0"/>
              <a:t>	#content p { font-size: 0.75em; }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smtClean="0"/>
              <a:t>#</a:t>
            </a:r>
            <a:r>
              <a:rPr lang="en-US" altLang="zh-CN" sz="1800" dirty="0" smtClean="0"/>
              <a:t>content h1 { </a:t>
            </a:r>
            <a:r>
              <a:rPr lang="en-US" altLang="zh-CN" sz="1800" dirty="0" smtClean="0"/>
              <a:t>font-size</a:t>
            </a:r>
            <a:r>
              <a:rPr lang="en-US" altLang="zh-CN" sz="1800" dirty="0" smtClean="0"/>
              <a:t>: 2em; } </a:t>
            </a:r>
          </a:p>
          <a:p>
            <a:r>
              <a:rPr lang="en-US" altLang="zh-CN" sz="1800" dirty="0" smtClean="0"/>
              <a:t>	.</a:t>
            </a:r>
            <a:r>
              <a:rPr lang="en-US" altLang="zh-CN" sz="1800" dirty="0" err="1" smtClean="0"/>
              <a:t>sideBlock</a:t>
            </a:r>
            <a:r>
              <a:rPr lang="en-US" altLang="zh-CN" sz="1800" dirty="0" smtClean="0"/>
              <a:t> { width: 100%; float: left; </a:t>
            </a:r>
            <a:r>
              <a:rPr lang="en-US" altLang="zh-CN" sz="1800" dirty="0" smtClean="0"/>
              <a:t>}</a:t>
            </a:r>
          </a:p>
          <a:p>
            <a:r>
              <a:rPr lang="en-US" altLang="zh-CN" sz="1800" dirty="0" smtClean="0"/>
              <a:t> }</a:t>
            </a:r>
          </a:p>
          <a:p>
            <a:r>
              <a:rPr lang="zh-CN" altLang="en-US" sz="1800" dirty="0" smtClean="0"/>
              <a:t>这</a:t>
            </a:r>
            <a:r>
              <a:rPr lang="zh-CN" altLang="en-US" sz="1800" dirty="0" smtClean="0"/>
              <a:t>里面的样式会覆盖掉之前所定义的样式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媒体查询</a:t>
            </a:r>
            <a:r>
              <a:rPr lang="zh-CN" altLang="en-US" dirty="0" smtClean="0"/>
              <a:t>多种写法举例</a:t>
            </a:r>
            <a:endParaRPr lang="zh-CN" altLang="en-US" dirty="0" smtClean="0"/>
          </a:p>
          <a:p>
            <a:r>
              <a:rPr lang="en-US" altLang="zh-CN" dirty="0" smtClean="0"/>
              <a:t>@</a:t>
            </a:r>
            <a:r>
              <a:rPr lang="en-US" altLang="zh-CN" dirty="0" smtClean="0"/>
              <a:t>media only screen and (min-width:768px)and(max-width:1024px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@</a:t>
            </a:r>
            <a:r>
              <a:rPr lang="en-US" altLang="zh-CN" dirty="0" smtClean="0"/>
              <a:t>media only screen and (</a:t>
            </a:r>
            <a:r>
              <a:rPr lang="en-US" altLang="zh-CN" dirty="0" smtClean="0"/>
              <a:t>width:320px)and </a:t>
            </a:r>
            <a:r>
              <a:rPr lang="en-US" altLang="zh-CN" dirty="0" smtClean="0"/>
              <a:t>(width:768px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百分比流</a:t>
            </a:r>
            <a:r>
              <a:rPr lang="zh-CN" altLang="en-US" dirty="0" smtClean="0"/>
              <a:t>式布局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#head{width:100%;}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smtClean="0"/>
              <a:t>content{width:50</a:t>
            </a:r>
            <a:r>
              <a:rPr lang="en-US" altLang="zh-CN" smtClean="0"/>
              <a:t>%;float:right}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备注：网</a:t>
            </a:r>
            <a:r>
              <a:rPr lang="zh-CN" altLang="en-US" dirty="0" smtClean="0"/>
              <a:t>页从固定布局修改为百分比布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如果将原网页固</a:t>
            </a:r>
            <a:r>
              <a:rPr lang="zh-CN" altLang="en-US" dirty="0" smtClean="0"/>
              <a:t>定像素宽度转换对应的百分比宽度： 目标元素宽度</a:t>
            </a:r>
            <a:r>
              <a:rPr lang="en-US" altLang="zh-CN" dirty="0" smtClean="0"/>
              <a:t>÷</a:t>
            </a:r>
            <a:r>
              <a:rPr lang="zh-CN" altLang="en-US" dirty="0" smtClean="0">
                <a:solidFill>
                  <a:srgbClr val="FF0000"/>
                </a:solidFill>
              </a:rPr>
              <a:t>上下文元素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百分比宽度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其他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b="1" dirty="0" smtClean="0"/>
              <a:t>处理图</a:t>
            </a:r>
            <a:r>
              <a:rPr lang="zh-CN" altLang="en-US" sz="2400" b="1" dirty="0" smtClean="0"/>
              <a:t>片、多媒体</a:t>
            </a:r>
            <a:r>
              <a:rPr lang="en-US" altLang="zh-CN" sz="2400" dirty="0" smtClean="0"/>
              <a:t>video</a:t>
            </a:r>
            <a:r>
              <a:rPr lang="zh-CN" altLang="en-US" sz="2400" b="1" dirty="0" smtClean="0"/>
              <a:t>缩</a:t>
            </a:r>
            <a:r>
              <a:rPr lang="zh-CN" altLang="en-US" sz="2400" b="1" dirty="0" smtClean="0"/>
              <a:t>放的方</a:t>
            </a:r>
            <a:r>
              <a:rPr lang="zh-CN" altLang="en-US" sz="2400" b="1" dirty="0" smtClean="0"/>
              <a:t>法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{max-width</a:t>
            </a:r>
            <a:r>
              <a:rPr lang="en-US" altLang="zh-CN" sz="2400" dirty="0" smtClean="0"/>
              <a:t>: 100%; </a:t>
            </a:r>
            <a:r>
              <a:rPr lang="en-US" altLang="zh-CN" sz="2400" dirty="0" smtClean="0"/>
              <a:t>}</a:t>
            </a:r>
            <a:endParaRPr lang="zh-CN" altLang="en-US" sz="2400" b="1" dirty="0" smtClean="0"/>
          </a:p>
          <a:p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{ width: auto; max-width: 100%; </a:t>
            </a:r>
            <a:r>
              <a:rPr lang="en-US" altLang="zh-CN" sz="2400" dirty="0" smtClean="0"/>
              <a:t>}</a:t>
            </a:r>
          </a:p>
          <a:p>
            <a:pPr>
              <a:buNone/>
            </a:pPr>
            <a:r>
              <a:rPr lang="zh-CN" altLang="en-US" sz="2400" dirty="0" smtClean="0"/>
              <a:t>文字用 </a:t>
            </a:r>
            <a:r>
              <a:rPr lang="en-US" altLang="zh-CN" sz="2400" dirty="0" err="1" smtClean="0"/>
              <a:t>em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替换 </a:t>
            </a:r>
            <a:r>
              <a:rPr lang="en-US" altLang="zh-CN" sz="2400" dirty="0" err="1" smtClean="0"/>
              <a:t>px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zh-CN" altLang="en-US" sz="2400" dirty="0" smtClean="0"/>
              <a:t>“目标元素尺寸</a:t>
            </a:r>
            <a:r>
              <a:rPr lang="en-US" altLang="zh-CN" sz="2400" dirty="0" smtClean="0"/>
              <a:t>÷</a:t>
            </a:r>
            <a:r>
              <a:rPr lang="zh-CN" altLang="en-US" sz="2400" dirty="0" smtClean="0"/>
              <a:t>上下文元素尺寸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百分比尺寸”这个公</a:t>
            </a:r>
            <a:r>
              <a:rPr lang="zh-CN" altLang="en-US" sz="2400" dirty="0" smtClean="0"/>
              <a:t>式适</a:t>
            </a:r>
            <a:r>
              <a:rPr lang="zh-CN" altLang="en-US" sz="2400" dirty="0" smtClean="0"/>
              <a:t>用于将文字的像素单 位转换为相对单位。值得注意的是，现代浏览器的默认文字大小都是 </a:t>
            </a:r>
            <a:r>
              <a:rPr lang="en-US" altLang="zh-CN" sz="2400" dirty="0" smtClean="0"/>
              <a:t>16 </a:t>
            </a:r>
            <a:r>
              <a:rPr lang="zh-CN" altLang="en-US" sz="2400" dirty="0" smtClean="0"/>
              <a:t>像</a:t>
            </a:r>
            <a:r>
              <a:rPr lang="zh-CN" altLang="en-US" sz="2400" dirty="0" smtClean="0"/>
              <a:t>素 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16px=1em</a:t>
            </a:r>
          </a:p>
          <a:p>
            <a:r>
              <a:rPr lang="zh-CN" altLang="en-US" sz="2400" dirty="0" smtClean="0"/>
              <a:t>因</a:t>
            </a:r>
            <a:r>
              <a:rPr lang="zh-CN" altLang="en-US" sz="2400" dirty="0" smtClean="0"/>
              <a:t>此一开始给 </a:t>
            </a:r>
            <a:r>
              <a:rPr lang="en-US" altLang="zh-CN" sz="2400" dirty="0" smtClean="0"/>
              <a:t>body </a:t>
            </a:r>
            <a:r>
              <a:rPr lang="zh-CN" altLang="en-US" sz="2400" dirty="0" smtClean="0"/>
              <a:t>标签应用下列任何一条规则所产生的效果都一样： </a:t>
            </a:r>
            <a:endParaRPr lang="en-US" altLang="zh-CN" sz="2400" dirty="0" smtClean="0"/>
          </a:p>
          <a:p>
            <a:r>
              <a:rPr lang="en-US" altLang="zh-CN" sz="2400" dirty="0" smtClean="0"/>
              <a:t>font-size</a:t>
            </a:r>
            <a:r>
              <a:rPr lang="en-US" altLang="zh-CN" sz="2400" dirty="0" smtClean="0"/>
              <a:t>: 100%; font-size: 16px; font-size: 1em;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示例演示</a:t>
            </a:r>
            <a:endParaRPr lang="en-US" altLang="zh-CN" dirty="0" smtClean="0"/>
          </a:p>
          <a:p>
            <a:r>
              <a:rPr lang="en-US" altLang="zh-CN" dirty="0" smtClean="0"/>
              <a:t>Html5+css3</a:t>
            </a:r>
          </a:p>
          <a:p>
            <a:r>
              <a:rPr lang="zh-CN" altLang="en-US" dirty="0" smtClean="0"/>
              <a:t>重点：多</a:t>
            </a:r>
            <a:r>
              <a:rPr lang="zh-CN" altLang="en-US" dirty="0" smtClean="0"/>
              <a:t>设</a:t>
            </a:r>
            <a:r>
              <a:rPr lang="zh-CN" altLang="en-US" dirty="0" smtClean="0"/>
              <a:t>备多尺寸测试，调整断点合理宽度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Office 主题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578</TotalTime>
  <Words>981</Words>
  <Application>Microsoft Office PowerPoint</Application>
  <PresentationFormat>全屏显示(4:3)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Mountain Top</vt:lpstr>
      <vt:lpstr>响应式web设计</vt:lpstr>
      <vt:lpstr>什么是响应式Web设计</vt:lpstr>
      <vt:lpstr>响应式web相关技术点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Web前端试讲课</dc:title>
  <dc:creator>Administrator</dc:creator>
  <cp:lastModifiedBy>Administrator</cp:lastModifiedBy>
  <cp:revision>93</cp:revision>
  <dcterms:created xsi:type="dcterms:W3CDTF">2017-02-21T12:45:46Z</dcterms:created>
  <dcterms:modified xsi:type="dcterms:W3CDTF">2017-04-21T09:09:36Z</dcterms:modified>
</cp:coreProperties>
</file>