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87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如螢幕大小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吳政錩</dc:creator>
  <cp:lastModifiedBy>吳政錩</cp:lastModifiedBy>
  <cp:revision>1</cp:revision>
  <dcterms:created xsi:type="dcterms:W3CDTF">2017-05-23T05:37:54Z</dcterms:created>
  <dcterms:modified xsi:type="dcterms:W3CDTF">2017-05-23T05:39:33Z</dcterms:modified>
</cp:coreProperties>
</file>