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6556" autoAdjust="0"/>
  </p:normalViewPr>
  <p:slideViewPr>
    <p:cSldViewPr>
      <p:cViewPr varScale="1">
        <p:scale>
          <a:sx n="110" d="100"/>
          <a:sy n="110" d="100"/>
        </p:scale>
        <p:origin x="186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1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88586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濟州島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京阪神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8" y="3260979"/>
            <a:ext cx="4248473" cy="27328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DA6D307-1A03-4B22-929E-A9A40B0F2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438" y="3448258"/>
            <a:ext cx="4382994" cy="257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56281D0-BD06-4A1A-A3D3-268EF0FA6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15869"/>
              </p:ext>
            </p:extLst>
          </p:nvPr>
        </p:nvGraphicFramePr>
        <p:xfrm>
          <a:off x="5039544" y="332657"/>
          <a:ext cx="3708918" cy="1451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977">
                  <a:extLst>
                    <a:ext uri="{9D8B030D-6E8A-4147-A177-3AD203B41FA5}">
                      <a16:colId xmlns:a16="http://schemas.microsoft.com/office/drawing/2014/main" val="3676487989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97380632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59226647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217711047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19506104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2559968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439637360"/>
                    </a:ext>
                  </a:extLst>
                </a:gridCol>
                <a:gridCol w="507409">
                  <a:extLst>
                    <a:ext uri="{9D8B030D-6E8A-4147-A177-3AD203B41FA5}">
                      <a16:colId xmlns:a16="http://schemas.microsoft.com/office/drawing/2014/main" val="4016246764"/>
                    </a:ext>
                  </a:extLst>
                </a:gridCol>
              </a:tblGrid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775067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5153515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濟州島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817271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473744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平均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2,933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5,267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23,833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8265236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78B229F4-2BE8-4C6F-B699-9EC24DD8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4" y="3524575"/>
            <a:ext cx="4416189" cy="24588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084645E-4C78-401E-AE26-DD9EA3498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630" y="3535940"/>
            <a:ext cx="4370681" cy="243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3198"/>
            <a:ext cx="4176464" cy="28920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18578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濟州島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京阪神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98AE2D0-C9C0-4782-8B05-030436102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779" y="3567710"/>
            <a:ext cx="4053088" cy="24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8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843808" y="8221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60981"/>
            <a:ext cx="3892160" cy="286057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18117"/>
              </p:ext>
            </p:extLst>
          </p:nvPr>
        </p:nvGraphicFramePr>
        <p:xfrm>
          <a:off x="4788022" y="525858"/>
          <a:ext cx="4185425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032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72599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1,875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00CEA0AD-9A3A-4DD8-A139-6D2B3C25DE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62" r="15964"/>
          <a:stretch/>
        </p:blipFill>
        <p:spPr>
          <a:xfrm>
            <a:off x="5082187" y="3429000"/>
            <a:ext cx="3487858" cy="261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34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419497" y="106546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14971"/>
              </p:ext>
            </p:extLst>
          </p:nvPr>
        </p:nvGraphicFramePr>
        <p:xfrm>
          <a:off x="4206729" y="584776"/>
          <a:ext cx="4829767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87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660750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80885"/>
            <a:ext cx="3744416" cy="288826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7E674A3-F42F-4593-9022-9E134B8BD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057" y="3280885"/>
            <a:ext cx="4249246" cy="290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421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952328" y="10097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32890"/>
              </p:ext>
            </p:extLst>
          </p:nvPr>
        </p:nvGraphicFramePr>
        <p:xfrm>
          <a:off x="4788024" y="584776"/>
          <a:ext cx="4289199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9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86796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" y="3327937"/>
            <a:ext cx="4092883" cy="259271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FFD2993-C0D5-4BA9-B853-31FF806580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6" r="8623"/>
          <a:stretch/>
        </p:blipFill>
        <p:spPr>
          <a:xfrm>
            <a:off x="4765809" y="3311062"/>
            <a:ext cx="4166861" cy="28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419872" y="869452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35054"/>
              </p:ext>
            </p:extLst>
          </p:nvPr>
        </p:nvGraphicFramePr>
        <p:xfrm>
          <a:off x="5327576" y="692339"/>
          <a:ext cx="3456384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248381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4275112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07506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評比項目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全體平均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甲領隊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906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服務完善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9978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互動性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745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認真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0498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即時性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029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同理心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110981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F8B69083-78A8-472F-AC1A-A62E5DFA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2" y="3328234"/>
            <a:ext cx="4167876" cy="27633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F3AA059-BB05-46A5-B8FD-4479FF14E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416" y="3429000"/>
            <a:ext cx="3946478" cy="266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XY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散布圖練習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0306"/>
              </p:ext>
            </p:extLst>
          </p:nvPr>
        </p:nvGraphicFramePr>
        <p:xfrm>
          <a:off x="5039544" y="88606"/>
          <a:ext cx="1171669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823">
                  <a:extLst>
                    <a:ext uri="{9D8B030D-6E8A-4147-A177-3AD203B41FA5}">
                      <a16:colId xmlns:a16="http://schemas.microsoft.com/office/drawing/2014/main" val="104544572"/>
                    </a:ext>
                  </a:extLst>
                </a:gridCol>
                <a:gridCol w="787846">
                  <a:extLst>
                    <a:ext uri="{9D8B030D-6E8A-4147-A177-3AD203B41FA5}">
                      <a16:colId xmlns:a16="http://schemas.microsoft.com/office/drawing/2014/main" val="2511058691"/>
                    </a:ext>
                  </a:extLst>
                </a:gridCol>
              </a:tblGrid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年資</a:t>
                      </a:r>
                      <a:endParaRPr lang="zh-TW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月所得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581651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33,000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645447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34,000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73193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37,000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88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400702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362517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54,000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075506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38571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66,000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80131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724074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25027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00693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70,000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57660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71,000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55134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72,000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06279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0981"/>
            <a:ext cx="4251855" cy="289805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00DBE59-24C9-4881-B240-677E57950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601" y="3323024"/>
            <a:ext cx="3886018" cy="264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83682CD-D650-40CF-B6C0-CC2A69D8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28101"/>
              </p:ext>
            </p:extLst>
          </p:nvPr>
        </p:nvGraphicFramePr>
        <p:xfrm>
          <a:off x="5148064" y="42211"/>
          <a:ext cx="1512168" cy="203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451">
                  <a:extLst>
                    <a:ext uri="{9D8B030D-6E8A-4147-A177-3AD203B41FA5}">
                      <a16:colId xmlns:a16="http://schemas.microsoft.com/office/drawing/2014/main" val="1377259218"/>
                    </a:ext>
                  </a:extLst>
                </a:gridCol>
                <a:gridCol w="834717">
                  <a:extLst>
                    <a:ext uri="{9D8B030D-6E8A-4147-A177-3AD203B41FA5}">
                      <a16:colId xmlns:a16="http://schemas.microsoft.com/office/drawing/2014/main" val="1159494110"/>
                    </a:ext>
                  </a:extLst>
                </a:gridCol>
              </a:tblGrid>
              <a:tr h="1651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時間</a:t>
                      </a:r>
                      <a:endParaRPr lang="zh-TW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銷售量</a:t>
                      </a:r>
                      <a:endParaRPr lang="zh-TW" altLang="en-US" sz="9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135374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10/14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12,298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26734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11/14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11,955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93915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12/14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12,430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54628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12,380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729436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2/15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10,452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14163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11,868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41918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4/15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11,925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86624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12,191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7581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12,337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614114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7/15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12,443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8533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12,064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87526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9/15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236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10/15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12,481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2980685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260980"/>
            <a:ext cx="4283306" cy="283043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9873755-42DA-4CFF-AD1C-8E9692C3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791" y="3257176"/>
            <a:ext cx="4283306" cy="28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4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160A29F-8532-4A4F-A110-858ADE1F8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91838"/>
              </p:ext>
            </p:extLst>
          </p:nvPr>
        </p:nvGraphicFramePr>
        <p:xfrm>
          <a:off x="5076056" y="38094"/>
          <a:ext cx="3568700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53172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26271015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64788333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12919314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73890017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264616593"/>
                    </a:ext>
                  </a:extLst>
                </a:gridCol>
              </a:tblGrid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日期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成交量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開盤價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最高價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最低價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收盤價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1952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91580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96664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4566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1600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34935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568270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2400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81579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334437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3600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639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39859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04251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93549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326571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34570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12/20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1800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98055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8" y="3248095"/>
            <a:ext cx="4123184" cy="288663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F927B06-06A4-4B44-8756-B03AF8958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271" y="3259813"/>
            <a:ext cx="4022483" cy="281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688</TotalTime>
  <Words>598</Words>
  <Application>Microsoft Office PowerPoint</Application>
  <PresentationFormat>如螢幕大小 (4:3)</PresentationFormat>
  <Paragraphs>454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文鼎中楷</vt:lpstr>
      <vt:lpstr>微軟正黑體</vt:lpstr>
      <vt:lpstr>新細明體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C2</cp:lastModifiedBy>
  <cp:revision>84</cp:revision>
  <dcterms:created xsi:type="dcterms:W3CDTF">2017-01-16T13:26:16Z</dcterms:created>
  <dcterms:modified xsi:type="dcterms:W3CDTF">2024-03-26T07:04:09Z</dcterms:modified>
</cp:coreProperties>
</file>