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E1D5-BE14-4B3F-9EE7-5AAB4895E087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DBC-96D8-42DF-84C9-A0CC9104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18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E1D5-BE14-4B3F-9EE7-5AAB4895E087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DBC-96D8-42DF-84C9-A0CC9104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65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E1D5-BE14-4B3F-9EE7-5AAB4895E087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DBC-96D8-42DF-84C9-A0CC9104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0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E1D5-BE14-4B3F-9EE7-5AAB4895E087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DBC-96D8-42DF-84C9-A0CC9104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7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E1D5-BE14-4B3F-9EE7-5AAB4895E087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DBC-96D8-42DF-84C9-A0CC9104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52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E1D5-BE14-4B3F-9EE7-5AAB4895E087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DBC-96D8-42DF-84C9-A0CC9104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42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E1D5-BE14-4B3F-9EE7-5AAB4895E087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DBC-96D8-42DF-84C9-A0CC9104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80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E1D5-BE14-4B3F-9EE7-5AAB4895E087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DBC-96D8-42DF-84C9-A0CC9104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34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E1D5-BE14-4B3F-9EE7-5AAB4895E087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DBC-96D8-42DF-84C9-A0CC9104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5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E1D5-BE14-4B3F-9EE7-5AAB4895E087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DBC-96D8-42DF-84C9-A0CC9104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86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E1D5-BE14-4B3F-9EE7-5AAB4895E087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DBC-96D8-42DF-84C9-A0CC9104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8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E1D5-BE14-4B3F-9EE7-5AAB4895E087}" type="datetimeFigureOut">
              <a:rPr lang="zh-TW" altLang="en-US" smtClean="0"/>
              <a:t>2024/3/19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EDBC-96D8-42DF-84C9-A0CC91046F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455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00C280-9337-4BB1-9312-C216135019D6}"/>
              </a:ext>
            </a:extLst>
          </p:cNvPr>
          <p:cNvSpPr/>
          <p:nvPr/>
        </p:nvSpPr>
        <p:spPr>
          <a:xfrm>
            <a:off x="-1" y="9546"/>
            <a:ext cx="12191998" cy="6857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 dirty="0">
              <a:solidFill>
                <a:schemeClr val="accent4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68EEC4-3FBE-4841-95FC-18843A7B5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55739"/>
            <a:ext cx="9144000" cy="1000052"/>
          </a:xfrm>
        </p:spPr>
        <p:txBody>
          <a:bodyPr/>
          <a:lstStyle/>
          <a:p>
            <a:r>
              <a:rPr lang="zh-TW" alt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如何正確選擇旅行社</a:t>
            </a:r>
            <a:endParaRPr lang="zh-TW" altLang="en-US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8028F718-289D-4A6C-8412-4572B3E1B9C8}"/>
              </a:ext>
            </a:extLst>
          </p:cNvPr>
          <p:cNvSpPr/>
          <p:nvPr/>
        </p:nvSpPr>
        <p:spPr>
          <a:xfrm>
            <a:off x="1079504" y="1791731"/>
            <a:ext cx="1943103" cy="1585645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accent4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流程圖: 替代程序 7">
            <a:extLst>
              <a:ext uri="{FF2B5EF4-FFF2-40B4-BE49-F238E27FC236}">
                <a16:creationId xmlns:a16="http://schemas.microsoft.com/office/drawing/2014/main" id="{E6B45C89-D3AC-4E34-BB55-11FCB1E5598F}"/>
              </a:ext>
            </a:extLst>
          </p:cNvPr>
          <p:cNvSpPr/>
          <p:nvPr/>
        </p:nvSpPr>
        <p:spPr>
          <a:xfrm>
            <a:off x="3781426" y="1825645"/>
            <a:ext cx="1943103" cy="1585645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accent4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9" name="流程圖: 替代程序 8">
            <a:extLst>
              <a:ext uri="{FF2B5EF4-FFF2-40B4-BE49-F238E27FC236}">
                <a16:creationId xmlns:a16="http://schemas.microsoft.com/office/drawing/2014/main" id="{559DE1B8-FF29-4E2F-84E5-B13229F31449}"/>
              </a:ext>
            </a:extLst>
          </p:cNvPr>
          <p:cNvSpPr/>
          <p:nvPr/>
        </p:nvSpPr>
        <p:spPr>
          <a:xfrm>
            <a:off x="5205888" y="4209350"/>
            <a:ext cx="1943103" cy="1590382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0" i="0" dirty="0">
              <a:solidFill>
                <a:schemeClr val="accent4">
                  <a:lumMod val="75000"/>
                </a:schemeClr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流程圖: 替代程序 9">
            <a:extLst>
              <a:ext uri="{FF2B5EF4-FFF2-40B4-BE49-F238E27FC236}">
                <a16:creationId xmlns:a16="http://schemas.microsoft.com/office/drawing/2014/main" id="{B0B13311-3BB2-4DC3-95AD-EB8D5EB6D339}"/>
              </a:ext>
            </a:extLst>
          </p:cNvPr>
          <p:cNvSpPr/>
          <p:nvPr/>
        </p:nvSpPr>
        <p:spPr>
          <a:xfrm>
            <a:off x="2464354" y="4198090"/>
            <a:ext cx="1943103" cy="1590381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0" i="0" dirty="0">
              <a:solidFill>
                <a:schemeClr val="accent4">
                  <a:lumMod val="75000"/>
                </a:schemeClr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1" name="流程圖: 替代程序 10">
            <a:extLst>
              <a:ext uri="{FF2B5EF4-FFF2-40B4-BE49-F238E27FC236}">
                <a16:creationId xmlns:a16="http://schemas.microsoft.com/office/drawing/2014/main" id="{8CA27A91-EB46-40B9-A47A-4BB623C77FBD}"/>
              </a:ext>
            </a:extLst>
          </p:cNvPr>
          <p:cNvSpPr/>
          <p:nvPr/>
        </p:nvSpPr>
        <p:spPr>
          <a:xfrm>
            <a:off x="9185271" y="1825645"/>
            <a:ext cx="1982088" cy="1612901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0" i="0" dirty="0">
              <a:solidFill>
                <a:schemeClr val="accent4">
                  <a:lumMod val="75000"/>
                </a:schemeClr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2" name="流程圖: 替代程序 11">
            <a:extLst>
              <a:ext uri="{FF2B5EF4-FFF2-40B4-BE49-F238E27FC236}">
                <a16:creationId xmlns:a16="http://schemas.microsoft.com/office/drawing/2014/main" id="{341D1541-E53F-4BC9-876A-F96CAE953221}"/>
              </a:ext>
            </a:extLst>
          </p:cNvPr>
          <p:cNvSpPr/>
          <p:nvPr/>
        </p:nvSpPr>
        <p:spPr>
          <a:xfrm>
            <a:off x="7909592" y="4198090"/>
            <a:ext cx="1943103" cy="1612901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0" i="0" dirty="0">
              <a:solidFill>
                <a:schemeClr val="accent4">
                  <a:lumMod val="75000"/>
                </a:schemeClr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3" name="流程圖: 替代程序 12">
            <a:extLst>
              <a:ext uri="{FF2B5EF4-FFF2-40B4-BE49-F238E27FC236}">
                <a16:creationId xmlns:a16="http://schemas.microsoft.com/office/drawing/2014/main" id="{7077F0CF-3A0E-4DCB-A25D-F22118574AEE}"/>
              </a:ext>
            </a:extLst>
          </p:cNvPr>
          <p:cNvSpPr/>
          <p:nvPr/>
        </p:nvSpPr>
        <p:spPr>
          <a:xfrm>
            <a:off x="6483348" y="1856524"/>
            <a:ext cx="1943104" cy="1585645"/>
          </a:xfrm>
          <a:prstGeom prst="flowChartAlternateProcess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b="0" i="0" dirty="0">
              <a:solidFill>
                <a:schemeClr val="accent4">
                  <a:lumMod val="75000"/>
                </a:schemeClr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BC45B49-2CAA-4049-9770-D659B3435287}"/>
              </a:ext>
            </a:extLst>
          </p:cNvPr>
          <p:cNvSpPr txBox="1"/>
          <p:nvPr/>
        </p:nvSpPr>
        <p:spPr>
          <a:xfrm>
            <a:off x="938115" y="3641769"/>
            <a:ext cx="22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選擇有經驗的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F6976E-8FEA-4028-9DE8-13EBBC41ABFB}"/>
              </a:ext>
            </a:extLst>
          </p:cNvPr>
          <p:cNvSpPr txBox="1"/>
          <p:nvPr/>
        </p:nvSpPr>
        <p:spPr>
          <a:xfrm>
            <a:off x="3714752" y="3518660"/>
            <a:ext cx="207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檢查旅行社的</a:t>
            </a:r>
            <a:endParaRPr lang="en-US" altLang="zh-TW" sz="1600" b="0" i="0" dirty="0">
              <a:solidFill>
                <a:schemeClr val="accent4">
                  <a:lumMod val="75000"/>
                </a:schemeClr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行程規劃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1B09D54-742D-4E5F-80C4-B5D1CAA0A5BE}"/>
              </a:ext>
            </a:extLst>
          </p:cNvPr>
          <p:cNvSpPr txBox="1"/>
          <p:nvPr/>
        </p:nvSpPr>
        <p:spPr>
          <a:xfrm>
            <a:off x="6062327" y="3531032"/>
            <a:ext cx="278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詢問旅行社的</a:t>
            </a:r>
            <a:endParaRPr lang="en-US" altLang="zh-TW" sz="1600" b="0" i="0" dirty="0">
              <a:solidFill>
                <a:schemeClr val="accent4">
                  <a:lumMod val="75000"/>
                </a:schemeClr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導遊資質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8D768AA-AA30-48BE-87AF-E9EFBC6E98D0}"/>
              </a:ext>
            </a:extLst>
          </p:cNvPr>
          <p:cNvSpPr txBox="1"/>
          <p:nvPr/>
        </p:nvSpPr>
        <p:spPr>
          <a:xfrm>
            <a:off x="9226320" y="3518659"/>
            <a:ext cx="198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了解旅行社的</a:t>
            </a:r>
            <a:endParaRPr lang="en-US" altLang="zh-TW" sz="1600" b="0" i="0" dirty="0">
              <a:solidFill>
                <a:schemeClr val="accent4">
                  <a:lumMod val="75000"/>
                </a:schemeClr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服務內容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2B7610A-9206-4D4F-8044-3EA2A3156C6B}"/>
              </a:ext>
            </a:extLst>
          </p:cNvPr>
          <p:cNvSpPr txBox="1"/>
          <p:nvPr/>
        </p:nvSpPr>
        <p:spPr>
          <a:xfrm>
            <a:off x="2598011" y="5844547"/>
            <a:ext cx="1675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了解旅行社的</a:t>
            </a:r>
            <a:endParaRPr lang="en-US" altLang="zh-TW" sz="1600" b="0" i="0" dirty="0">
              <a:solidFill>
                <a:schemeClr val="accent4">
                  <a:lumMod val="75000"/>
                </a:schemeClr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評價和口碑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0ADE11-AE19-4002-BA30-C0FB6FC143C4}"/>
              </a:ext>
            </a:extLst>
          </p:cNvPr>
          <p:cNvSpPr txBox="1"/>
          <p:nvPr/>
        </p:nvSpPr>
        <p:spPr>
          <a:xfrm>
            <a:off x="5258104" y="5844547"/>
            <a:ext cx="1675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確認保險和</a:t>
            </a:r>
            <a:endParaRPr lang="en-US" altLang="zh-TW" sz="1600" b="0" i="0" dirty="0">
              <a:solidFill>
                <a:schemeClr val="accent4">
                  <a:lumMod val="75000"/>
                </a:schemeClr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賠償安排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8E11F88-FCCB-4D79-B248-DF5F3B9F9546}"/>
              </a:ext>
            </a:extLst>
          </p:cNvPr>
          <p:cNvSpPr txBox="1"/>
          <p:nvPr/>
        </p:nvSpPr>
        <p:spPr>
          <a:xfrm>
            <a:off x="7719267" y="5844547"/>
            <a:ext cx="2323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確認旅行社的</a:t>
            </a:r>
            <a:endParaRPr lang="en-US" altLang="zh-TW" sz="1600" b="0" i="0" dirty="0">
              <a:solidFill>
                <a:schemeClr val="accent4">
                  <a:lumMod val="75000"/>
                </a:schemeClr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ctr"/>
            <a:r>
              <a:rPr lang="zh-TW" alt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售後服務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B49A6DC-06C4-4ADF-A3AE-9A87083AC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58" y="2065389"/>
            <a:ext cx="1060194" cy="1106156"/>
          </a:xfrm>
          <a:prstGeom prst="rect">
            <a:avLst/>
          </a:prstGeom>
        </p:spPr>
      </p:pic>
      <p:pic>
        <p:nvPicPr>
          <p:cNvPr id="23" name="圖形 22" descr="檢查清單 以實心填滿">
            <a:extLst>
              <a:ext uri="{FF2B5EF4-FFF2-40B4-BE49-F238E27FC236}">
                <a16:creationId xmlns:a16="http://schemas.microsoft.com/office/drawing/2014/main" id="{9671B475-2B5C-4650-9D36-8CFBAA47D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3930" y="2155008"/>
            <a:ext cx="954174" cy="95417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E09F5A5-3FBE-4B9C-912D-3E6CF0D49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168" y="1911554"/>
            <a:ext cx="1385350" cy="1385350"/>
          </a:xfrm>
          <a:prstGeom prst="rect">
            <a:avLst/>
          </a:prstGeom>
        </p:spPr>
      </p:pic>
      <p:pic>
        <p:nvPicPr>
          <p:cNvPr id="26" name="圖形 25" descr="文件 以實心填滿">
            <a:extLst>
              <a:ext uri="{FF2B5EF4-FFF2-40B4-BE49-F238E27FC236}">
                <a16:creationId xmlns:a16="http://schemas.microsoft.com/office/drawing/2014/main" id="{C06DFFFD-29C8-45C9-8BA7-832C992C9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2337" y="2101984"/>
            <a:ext cx="1027182" cy="1027182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DF4623C-352C-457A-B832-FCC85E0642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577792" y="4393030"/>
            <a:ext cx="1696008" cy="12005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55C04D51-F272-44D5-8169-ED891DF66D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825" y="4360066"/>
            <a:ext cx="1403399" cy="1288947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B45D6DE-4F0C-4C2D-BFFF-A71D70B807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8700" y="4181171"/>
            <a:ext cx="1688946" cy="16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2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59</TotalTime>
  <Words>37</Words>
  <Application>Microsoft Office PowerPoint</Application>
  <PresentationFormat>寬螢幕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微軟正黑體 Light</vt:lpstr>
      <vt:lpstr>Arial</vt:lpstr>
      <vt:lpstr>Calibri</vt:lpstr>
      <vt:lpstr>Calibri Light</vt:lpstr>
      <vt:lpstr>Office Theme</vt:lpstr>
      <vt:lpstr>如何正確選擇旅行社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如何正確選擇旅行社</dc:title>
  <dc:creator>C2</dc:creator>
  <cp:lastModifiedBy>C2</cp:lastModifiedBy>
  <cp:revision>8</cp:revision>
  <dcterms:created xsi:type="dcterms:W3CDTF">2024-03-12T06:31:10Z</dcterms:created>
  <dcterms:modified xsi:type="dcterms:W3CDTF">2024-03-19T07:18:12Z</dcterms:modified>
</cp:coreProperties>
</file>