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92CD-0C90-4BB4-969A-AEB5B4BF9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5D073-9B73-43C4-A583-3259A5210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A2DAE-E95D-4F9C-AA04-449C59E7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97135-776C-42C2-BDB7-2AE6E521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5387F-4B16-4BCF-A2F8-BF5B6DEB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5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713B-4C0B-4063-A27D-9D5814F1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20AE6-FEA5-4C7E-A0A0-98FE76B42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C2A5E-2DD6-455B-AD51-79A850A2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14455-B191-458E-A956-2D8FA561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6E3A6-691D-483E-B96A-E0168138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24F40-BC31-47DA-9450-8CCD05BE0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7DA7F-27F2-444F-96D4-A816A9F89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38D34-5407-449B-9463-A5407A52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85894-F940-4361-85A6-E6169A61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A1B27-37C3-4989-8938-E64C7022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E630-FDCD-4507-973B-2F3A6C6E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036F-423F-4A1F-BEDE-FA980AF3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2851-6C9D-4351-85DE-A106B079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362F5-DFEA-4414-9C1C-7F257486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95BF8-9D59-434C-8AA2-4028F104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8591-FEE2-4672-9B8A-6744622B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0834B-9A15-42D2-8F34-8E678B962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252D9-3576-4FAA-AB6C-04A93061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CFBB-56DC-427E-A3D9-F637E70A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12778-D0C9-4291-98A3-A2F4A093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2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9899-7F2B-4A2B-AAFE-7D3793FE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B0DD1-2310-44C8-A013-CAF7CEDD3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A888F-F9FD-40CF-94CB-6E15D1286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98DCC-9CDD-42B6-84C6-07F0A84C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AAF0E-34F0-41EC-A029-101EF3CB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65EE8-4A44-4FC1-A9AF-2C087447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8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5C84-1289-4C28-9D1A-4DBE7413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0D13C-8B5E-4459-A025-AB77BDBD8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1B547-01EF-4728-912F-57E5B35F3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A7AFF-A227-4919-A2D0-49B958543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29DEB-D1BD-4F84-98E2-DD6BB9E8B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7DD01-B581-40BA-BA79-E1F4B48D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CEEFA-C636-4B53-BF51-F19FF91F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B9E91-5602-4821-AA37-68AD5DF3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1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C415-A178-4B9A-AC2B-E684D89B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C29-040C-407E-9101-95224AD3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1F335-2610-46E4-BB0E-3852A2F8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C9335-7DB5-4E51-AB24-4D1C5B78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070E4-15EE-4F7C-9F13-32DC0C11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0C4AD-0782-4065-868A-EA8334D7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F78FC-4C01-4096-9A8D-9CC29FDB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8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132A-A322-4B79-A3C1-F5B61561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FD82-023C-4A2F-A93F-BA867D72D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056F5-BB95-46DC-8F71-E1A601C0E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377CE-C0F4-4B70-AA9A-2CA7FD38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BF7E7-C459-47D9-B776-F758E344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7B661-6582-4986-9700-210BE950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6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28F6-C665-4CE4-ABFC-AD833DCF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A6F96-FC66-49B2-A18B-2C6C2B780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D0B21-BF6C-47AC-AAF3-25158186B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AB2E9-75E3-4126-A218-E6DD5CE0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C61FE-5D01-4705-8C89-DCD7413C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9644C-FA92-4102-8BB2-CDFFB488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3E0E4-7843-4A34-88F4-C49AF70B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C40BA-BA2E-4578-B91C-898314BFB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2ADE-ED12-48F0-A36B-0C0E92DE2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6499-4D5B-41F3-A4B0-AD2534926E5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0F36D-221D-41AA-88A1-FCE61CDEF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57A81-3D5B-40E8-BF61-7FAC49354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030B9D-474A-46BF-A6E5-F2C6C5FC1F4D}"/>
              </a:ext>
            </a:extLst>
          </p:cNvPr>
          <p:cNvGrpSpPr/>
          <p:nvPr/>
        </p:nvGrpSpPr>
        <p:grpSpPr>
          <a:xfrm>
            <a:off x="1036615" y="139525"/>
            <a:ext cx="6051134" cy="6540939"/>
            <a:chOff x="1036615" y="139525"/>
            <a:chExt cx="6051134" cy="654093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7C40DF9-E8A9-4A73-8532-5593CA7176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9" t="7412" r="2956" b="72396"/>
            <a:stretch/>
          </p:blipFill>
          <p:spPr>
            <a:xfrm>
              <a:off x="2471252" y="722940"/>
              <a:ext cx="1862641" cy="31026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BF52AB-90C8-406F-9A1C-E5BACCAAE7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2" t="30954" r="3460" b="52956"/>
            <a:stretch/>
          </p:blipFill>
          <p:spPr>
            <a:xfrm>
              <a:off x="4970053" y="836375"/>
              <a:ext cx="2117696" cy="36911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0CB5ADB-A473-4FF0-9854-55D6C27DB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9" t="71989" r="3300" b="10703"/>
            <a:stretch/>
          </p:blipFill>
          <p:spPr>
            <a:xfrm>
              <a:off x="3959345" y="139525"/>
              <a:ext cx="2133530" cy="498947"/>
            </a:xfrm>
            <a:prstGeom prst="rect">
              <a:avLst/>
            </a:prstGeom>
          </p:spPr>
        </p:pic>
        <p:pic>
          <p:nvPicPr>
            <p:cNvPr id="11" name="Graphic 10" descr="Wireless router">
              <a:extLst>
                <a:ext uri="{FF2B5EF4-FFF2-40B4-BE49-F238E27FC236}">
                  <a16:creationId xmlns:a16="http://schemas.microsoft.com/office/drawing/2014/main" id="{D8AE9A8F-DDAB-4F6D-9C3B-B5FAE8E39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40203" y="786690"/>
              <a:ext cx="252000" cy="252000"/>
            </a:xfrm>
            <a:prstGeom prst="rect">
              <a:avLst/>
            </a:prstGeom>
          </p:spPr>
        </p:pic>
        <p:pic>
          <p:nvPicPr>
            <p:cNvPr id="13" name="Graphic 12" descr="Record">
              <a:extLst>
                <a:ext uri="{FF2B5EF4-FFF2-40B4-BE49-F238E27FC236}">
                  <a16:creationId xmlns:a16="http://schemas.microsoft.com/office/drawing/2014/main" id="{9A247AF4-9059-4C6B-B545-4A7CC4791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97141" y="336916"/>
              <a:ext cx="252000" cy="252000"/>
            </a:xfrm>
            <a:prstGeom prst="rect">
              <a:avLst/>
            </a:prstGeom>
          </p:spPr>
        </p:pic>
        <p:pic>
          <p:nvPicPr>
            <p:cNvPr id="15" name="Graphic 14" descr="Heart with pulse">
              <a:extLst>
                <a:ext uri="{FF2B5EF4-FFF2-40B4-BE49-F238E27FC236}">
                  <a16:creationId xmlns:a16="http://schemas.microsoft.com/office/drawing/2014/main" id="{5FFC1634-99BF-4EB9-9673-B702A50D1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18053" y="910009"/>
              <a:ext cx="252000" cy="252000"/>
            </a:xfrm>
            <a:prstGeom prst="rect">
              <a:avLst/>
            </a:prstGeom>
          </p:spPr>
        </p:pic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687681C3-C01E-4464-8417-D43457E42D22}"/>
                </a:ext>
              </a:extLst>
            </p:cNvPr>
            <p:cNvGrpSpPr/>
            <p:nvPr/>
          </p:nvGrpSpPr>
          <p:grpSpPr>
            <a:xfrm>
              <a:off x="2472596" y="1700506"/>
              <a:ext cx="3657058" cy="2157475"/>
              <a:chOff x="2575962" y="2246300"/>
              <a:chExt cx="3682226" cy="2242625"/>
            </a:xfrm>
          </p:grpSpPr>
          <p:sp>
            <p:nvSpPr>
              <p:cNvPr id="1032" name="Rectangle: Rounded Corners 1031">
                <a:extLst>
                  <a:ext uri="{FF2B5EF4-FFF2-40B4-BE49-F238E27FC236}">
                    <a16:creationId xmlns:a16="http://schemas.microsoft.com/office/drawing/2014/main" id="{775C7BA0-7926-4057-9225-C6CC3E5A2905}"/>
                  </a:ext>
                </a:extLst>
              </p:cNvPr>
              <p:cNvSpPr/>
              <p:nvPr/>
            </p:nvSpPr>
            <p:spPr>
              <a:xfrm>
                <a:off x="2575962" y="2246300"/>
                <a:ext cx="3682226" cy="2242625"/>
              </a:xfrm>
              <a:prstGeom prst="roundRect">
                <a:avLst/>
              </a:prstGeom>
              <a:solidFill>
                <a:srgbClr val="A5A5A5">
                  <a:alpha val="14902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60971500-31E1-4696-88C7-A2EE5DAC808B}"/>
                  </a:ext>
                </a:extLst>
              </p:cNvPr>
              <p:cNvGrpSpPr/>
              <p:nvPr/>
            </p:nvGrpSpPr>
            <p:grpSpPr>
              <a:xfrm>
                <a:off x="2711349" y="2277342"/>
                <a:ext cx="3352338" cy="1819326"/>
                <a:chOff x="2092117" y="1841115"/>
                <a:chExt cx="3352338" cy="1819326"/>
              </a:xfrm>
            </p:grpSpPr>
            <p:grpSp>
              <p:nvGrpSpPr>
                <p:cNvPr id="1029" name="Group 1028">
                  <a:extLst>
                    <a:ext uri="{FF2B5EF4-FFF2-40B4-BE49-F238E27FC236}">
                      <a16:creationId xmlns:a16="http://schemas.microsoft.com/office/drawing/2014/main" id="{86B02619-1FEB-44DC-87C6-A1E16EF6CFD4}"/>
                    </a:ext>
                  </a:extLst>
                </p:cNvPr>
                <p:cNvGrpSpPr/>
                <p:nvPr/>
              </p:nvGrpSpPr>
              <p:grpSpPr>
                <a:xfrm>
                  <a:off x="2092117" y="2097540"/>
                  <a:ext cx="977516" cy="1297454"/>
                  <a:chOff x="1726688" y="1932404"/>
                  <a:chExt cx="1059510" cy="1406284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EF20A6FF-378E-40C0-AFC8-90AC88003C6A}"/>
                      </a:ext>
                    </a:extLst>
                  </p:cNvPr>
                  <p:cNvGrpSpPr/>
                  <p:nvPr/>
                </p:nvGrpSpPr>
                <p:grpSpPr>
                  <a:xfrm>
                    <a:off x="2347803" y="1932404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1030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366B6563-A627-43EF-86D9-4C94B0DBF20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7673D582-170F-4C55-8193-E9B5125F9A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76362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3D4D1266-A54C-4413-8E0E-C8598E65CCA8}"/>
                      </a:ext>
                    </a:extLst>
                  </p:cNvPr>
                  <p:cNvGrpSpPr/>
                  <p:nvPr/>
                </p:nvGrpSpPr>
                <p:grpSpPr>
                  <a:xfrm>
                    <a:off x="2121735" y="2105229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31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89835319-3FF8-4EDC-901C-190D82A5134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5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32FFAE5-5CB3-4047-BBF2-DBD41E327D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76362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045A05F9-8699-4490-9095-905D74151DC3}"/>
                      </a:ext>
                    </a:extLst>
                  </p:cNvPr>
                  <p:cNvGrpSpPr/>
                  <p:nvPr/>
                </p:nvGrpSpPr>
                <p:grpSpPr>
                  <a:xfrm>
                    <a:off x="1915643" y="2355380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34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81AF5819-77C0-4DCA-BAC9-65490811639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3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03B4F1F9-3FA3-46B5-B8C3-BA5CBF4C9D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76362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82F8C0F4-EE88-4DD2-835C-893D2345082C}"/>
                      </a:ext>
                    </a:extLst>
                  </p:cNvPr>
                  <p:cNvGrpSpPr/>
                  <p:nvPr/>
                </p:nvGrpSpPr>
                <p:grpSpPr>
                  <a:xfrm>
                    <a:off x="1726688" y="2605531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37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8507E946-3CAE-47B7-A789-08F6359CAC3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2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EAB7DED0-3F46-430C-B546-7EBD0813E9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76362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1024" name="Group 1023">
                    <a:extLst>
                      <a:ext uri="{FF2B5EF4-FFF2-40B4-BE49-F238E27FC236}">
                        <a16:creationId xmlns:a16="http://schemas.microsoft.com/office/drawing/2014/main" id="{AFAAEDE7-AC6F-43F9-B2BC-C663F4DFBCE3}"/>
                      </a:ext>
                    </a:extLst>
                  </p:cNvPr>
                  <p:cNvGrpSpPr/>
                  <p:nvPr/>
                </p:nvGrpSpPr>
                <p:grpSpPr>
                  <a:xfrm>
                    <a:off x="2136497" y="2315651"/>
                    <a:ext cx="649701" cy="1023037"/>
                    <a:chOff x="2136497" y="2315651"/>
                    <a:chExt cx="649701" cy="1023037"/>
                  </a:xfrm>
                </p:grpSpPr>
                <p:cxnSp>
                  <p:nvCxnSpPr>
                    <p:cNvPr id="57" name="Straight Arrow Connector 56">
                      <a:extLst>
                        <a:ext uri="{FF2B5EF4-FFF2-40B4-BE49-F238E27FC236}">
                          <a16:creationId xmlns:a16="http://schemas.microsoft.com/office/drawing/2014/main" id="{2EF5EB53-8571-4150-8DB4-09338B3F0D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136497" y="2386683"/>
                      <a:ext cx="649701" cy="73048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DB2C7A39-8A4A-4F37-A668-16DDB32A1C0C}"/>
                        </a:ext>
                      </a:extLst>
                    </p:cNvPr>
                    <p:cNvSpPr txBox="1"/>
                    <p:nvPr/>
                  </p:nvSpPr>
                  <p:spPr>
                    <a:xfrm rot="18636564">
                      <a:off x="2026146" y="2719448"/>
                      <a:ext cx="102303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Black" panose="020B0A04020102020204" pitchFamily="34" charset="0"/>
                        </a:rPr>
                        <a:t>Moving 0.1 m/s</a:t>
                      </a:r>
                    </a:p>
                  </p:txBody>
                </p:sp>
              </p:grpSp>
            </p:grpSp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8CFB38A5-5063-44ED-94CA-B8510AF10C40}"/>
                    </a:ext>
                  </a:extLst>
                </p:cNvPr>
                <p:cNvGrpSpPr/>
                <p:nvPr/>
              </p:nvGrpSpPr>
              <p:grpSpPr>
                <a:xfrm>
                  <a:off x="3304961" y="2553845"/>
                  <a:ext cx="1120124" cy="1106596"/>
                  <a:chOff x="3403399" y="2400404"/>
                  <a:chExt cx="1214079" cy="1199416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26EA9556-C7C9-4F2D-8499-2A52128F5FF6}"/>
                      </a:ext>
                    </a:extLst>
                  </p:cNvPr>
                  <p:cNvGrpSpPr/>
                  <p:nvPr/>
                </p:nvGrpSpPr>
                <p:grpSpPr>
                  <a:xfrm>
                    <a:off x="3573826" y="2400404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22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4340849E-2286-4889-9883-56E72F5F35D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5BB774CA-35D4-43C3-BBF4-A74BFCFD80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8C4EA561-BEA7-4D94-B373-57CE36D74B46}"/>
                      </a:ext>
                    </a:extLst>
                  </p:cNvPr>
                  <p:cNvGrpSpPr/>
                  <p:nvPr/>
                </p:nvGrpSpPr>
                <p:grpSpPr>
                  <a:xfrm>
                    <a:off x="3760001" y="2606492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40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211C78ED-260E-409F-BB5C-4779A3FA250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5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CC75877-44E8-41A9-B548-53F452BB5B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ADC9109B-63AA-4FED-B006-4ED5975215DD}"/>
                      </a:ext>
                    </a:extLst>
                  </p:cNvPr>
                  <p:cNvGrpSpPr/>
                  <p:nvPr/>
                </p:nvGrpSpPr>
                <p:grpSpPr>
                  <a:xfrm>
                    <a:off x="3946176" y="2840923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43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B9E20F9F-2380-437D-939B-0A3137E07FF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3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1E9EE750-9097-470D-988F-712376F03D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CAE326D-0521-4BCC-B0CB-AE7218B4F3B0}"/>
                      </a:ext>
                    </a:extLst>
                  </p:cNvPr>
                  <p:cNvGrpSpPr/>
                  <p:nvPr/>
                </p:nvGrpSpPr>
                <p:grpSpPr>
                  <a:xfrm>
                    <a:off x="4190711" y="3020643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46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969F6B67-C9F9-442C-A405-B7DEF115940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2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79D6140B-256A-444A-9DF4-8A3D34C380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8A56BE4A-3FA6-4143-9B10-99D6D68C4D6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587637" y="2698504"/>
                    <a:ext cx="717078" cy="1085554"/>
                    <a:chOff x="2156811" y="2210085"/>
                    <a:chExt cx="717078" cy="1085554"/>
                  </a:xfrm>
                </p:grpSpPr>
                <p:cxnSp>
                  <p:nvCxnSpPr>
                    <p:cNvPr id="67" name="Straight Arrow Connector 66">
                      <a:extLst>
                        <a:ext uri="{FF2B5EF4-FFF2-40B4-BE49-F238E27FC236}">
                          <a16:creationId xmlns:a16="http://schemas.microsoft.com/office/drawing/2014/main" id="{FAE86410-8CF4-483F-9328-C6EF90075D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H="1" flipV="1">
                      <a:off x="2126209" y="2356697"/>
                      <a:ext cx="778282" cy="71707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1D442EC7-1BAC-4888-8946-4F9A374C329B}"/>
                        </a:ext>
                      </a:extLst>
                    </p:cNvPr>
                    <p:cNvSpPr txBox="1"/>
                    <p:nvPr/>
                  </p:nvSpPr>
                  <p:spPr>
                    <a:xfrm rot="18692681">
                      <a:off x="2088842" y="2645140"/>
                      <a:ext cx="108555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Black" panose="020B0A04020102020204" pitchFamily="34" charset="0"/>
                        </a:rPr>
                        <a:t>Moving 0.07 m/s</a:t>
                      </a:r>
                    </a:p>
                  </p:txBody>
                </p:sp>
              </p:grpSp>
            </p:grpSp>
            <p:grpSp>
              <p:nvGrpSpPr>
                <p:cNvPr id="1027" name="Group 1026">
                  <a:extLst>
                    <a:ext uri="{FF2B5EF4-FFF2-40B4-BE49-F238E27FC236}">
                      <a16:creationId xmlns:a16="http://schemas.microsoft.com/office/drawing/2014/main" id="{C41FAFD2-DFCB-4B96-A42F-CC88B4B406A4}"/>
                    </a:ext>
                  </a:extLst>
                </p:cNvPr>
                <p:cNvGrpSpPr/>
                <p:nvPr/>
              </p:nvGrpSpPr>
              <p:grpSpPr>
                <a:xfrm>
                  <a:off x="4274504" y="1841115"/>
                  <a:ext cx="1169951" cy="1091929"/>
                  <a:chOff x="5015268" y="1623975"/>
                  <a:chExt cx="1268086" cy="1183520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0D633C30-850E-4AD7-983D-D52668D2348D}"/>
                      </a:ext>
                    </a:extLst>
                  </p:cNvPr>
                  <p:cNvGrpSpPr/>
                  <p:nvPr/>
                </p:nvGrpSpPr>
                <p:grpSpPr>
                  <a:xfrm>
                    <a:off x="5015268" y="1977846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25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137B01EB-56A1-4579-B285-805EA54746C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3C4C8425-23D9-413F-AF7B-882DA39693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3F7B6FE9-F454-46DB-8412-4A8931881395}"/>
                      </a:ext>
                    </a:extLst>
                  </p:cNvPr>
                  <p:cNvGrpSpPr/>
                  <p:nvPr/>
                </p:nvGrpSpPr>
                <p:grpSpPr>
                  <a:xfrm>
                    <a:off x="5280487" y="1884157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49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EE6216C4-6DA1-448F-BA78-64DFC05C048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5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C12888C9-C01A-48C6-9888-70F2DD6CA6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2ED824F4-FF76-4B6E-A675-85029D86FE33}"/>
                      </a:ext>
                    </a:extLst>
                  </p:cNvPr>
                  <p:cNvGrpSpPr/>
                  <p:nvPr/>
                </p:nvGrpSpPr>
                <p:grpSpPr>
                  <a:xfrm>
                    <a:off x="5568537" y="1754066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52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A572B97C-56F0-483A-A29D-BDFC79ACEA0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3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E2CCE9EC-994F-42A6-837B-FC3823A4CF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DD5F9238-4258-463E-BD47-811DB7913F5C}"/>
                      </a:ext>
                    </a:extLst>
                  </p:cNvPr>
                  <p:cNvGrpSpPr/>
                  <p:nvPr/>
                </p:nvGrpSpPr>
                <p:grpSpPr>
                  <a:xfrm>
                    <a:off x="5856587" y="1623975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55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2C9BAD30-04F7-429B-8D14-0F445CA4106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2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8B4B6F59-08E3-40EB-BEC0-47EADC9B89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DDDACA1B-67D0-4E5F-B6E5-45F6983D2E91}"/>
                      </a:ext>
                    </a:extLst>
                  </p:cNvPr>
                  <p:cNvGrpSpPr/>
                  <p:nvPr/>
                </p:nvGrpSpPr>
                <p:grpSpPr>
                  <a:xfrm rot="1281315">
                    <a:off x="5389203" y="1721941"/>
                    <a:ext cx="717078" cy="1085554"/>
                    <a:chOff x="2156811" y="2210085"/>
                    <a:chExt cx="717078" cy="1085554"/>
                  </a:xfrm>
                </p:grpSpPr>
                <p:cxnSp>
                  <p:nvCxnSpPr>
                    <p:cNvPr id="75" name="Straight Arrow Connector 74">
                      <a:extLst>
                        <a:ext uri="{FF2B5EF4-FFF2-40B4-BE49-F238E27FC236}">
                          <a16:creationId xmlns:a16="http://schemas.microsoft.com/office/drawing/2014/main" id="{7637F5BF-5DDF-46C7-9A1E-83914A6547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H="1" flipV="1">
                      <a:off x="2126209" y="2356697"/>
                      <a:ext cx="778282" cy="71707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2904042A-BDAD-4324-98AB-2FEAB83BD5AA}"/>
                        </a:ext>
                      </a:extLst>
                    </p:cNvPr>
                    <p:cNvSpPr txBox="1"/>
                    <p:nvPr/>
                  </p:nvSpPr>
                  <p:spPr>
                    <a:xfrm rot="18692681">
                      <a:off x="2088842" y="2645140"/>
                      <a:ext cx="108555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Black" panose="020B0A04020102020204" pitchFamily="34" charset="0"/>
                        </a:rPr>
                        <a:t>Moving 0.13 m/s</a:t>
                      </a:r>
                    </a:p>
                  </p:txBody>
                </p:sp>
              </p:grpSp>
            </p:grpSp>
          </p:grpSp>
        </p:grpSp>
        <p:cxnSp>
          <p:nvCxnSpPr>
            <p:cNvPr id="1035" name="Connector: Curved 1034">
              <a:extLst>
                <a:ext uri="{FF2B5EF4-FFF2-40B4-BE49-F238E27FC236}">
                  <a16:creationId xmlns:a16="http://schemas.microsoft.com/office/drawing/2014/main" id="{4E00B04C-3B4C-490D-80B6-638EF2F7DBC4}"/>
                </a:ext>
              </a:extLst>
            </p:cNvPr>
            <p:cNvCxnSpPr>
              <a:cxnSpLocks/>
              <a:stCxn id="6" idx="2"/>
              <a:endCxn id="1032" idx="0"/>
            </p:cNvCxnSpPr>
            <p:nvPr/>
          </p:nvCxnSpPr>
          <p:spPr>
            <a:xfrm rot="16200000" flipH="1">
              <a:off x="3518197" y="917577"/>
              <a:ext cx="667305" cy="89855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7" name="Connector: Curved 1036">
              <a:extLst>
                <a:ext uri="{FF2B5EF4-FFF2-40B4-BE49-F238E27FC236}">
                  <a16:creationId xmlns:a16="http://schemas.microsoft.com/office/drawing/2014/main" id="{904A717D-5DC8-4DE7-9F3E-7FEC9EA1D316}"/>
                </a:ext>
              </a:extLst>
            </p:cNvPr>
            <p:cNvCxnSpPr>
              <a:cxnSpLocks/>
              <a:stCxn id="8" idx="2"/>
              <a:endCxn id="1032" idx="0"/>
            </p:cNvCxnSpPr>
            <p:nvPr/>
          </p:nvCxnSpPr>
          <p:spPr>
            <a:xfrm rot="5400000">
              <a:off x="4132601" y="806997"/>
              <a:ext cx="1062034" cy="72498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9" name="Connector: Curved 1038">
              <a:extLst>
                <a:ext uri="{FF2B5EF4-FFF2-40B4-BE49-F238E27FC236}">
                  <a16:creationId xmlns:a16="http://schemas.microsoft.com/office/drawing/2014/main" id="{9853E6E8-8DAC-4C51-A19D-69B3B175C7CD}"/>
                </a:ext>
              </a:extLst>
            </p:cNvPr>
            <p:cNvCxnSpPr>
              <a:stCxn id="7" idx="2"/>
              <a:endCxn id="1032" idx="0"/>
            </p:cNvCxnSpPr>
            <p:nvPr/>
          </p:nvCxnSpPr>
          <p:spPr>
            <a:xfrm rot="5400000">
              <a:off x="4917506" y="589110"/>
              <a:ext cx="495015" cy="172777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981D673D-751E-42F8-9EE5-B2D05FAD55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6" t="5298" r="572" b="28357"/>
            <a:stretch/>
          </p:blipFill>
          <p:spPr>
            <a:xfrm>
              <a:off x="2596704" y="4160674"/>
              <a:ext cx="3075837" cy="1087467"/>
            </a:xfrm>
            <a:prstGeom prst="rect">
              <a:avLst/>
            </a:prstGeom>
          </p:spPr>
        </p:pic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B38D6032-645E-42B1-9C25-D2B62190A669}"/>
                </a:ext>
              </a:extLst>
            </p:cNvPr>
            <p:cNvSpPr txBox="1"/>
            <p:nvPr/>
          </p:nvSpPr>
          <p:spPr>
            <a:xfrm>
              <a:off x="1062706" y="224161"/>
              <a:ext cx="18601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Source Signals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2531855-4CC8-4FE9-ABC5-23D49FF768BD}"/>
                </a:ext>
              </a:extLst>
            </p:cNvPr>
            <p:cNvSpPr txBox="1"/>
            <p:nvPr/>
          </p:nvSpPr>
          <p:spPr>
            <a:xfrm>
              <a:off x="1036615" y="2239211"/>
              <a:ext cx="139172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Blackbox</a:t>
              </a:r>
            </a:p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(Unknown)</a:t>
              </a:r>
            </a:p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Recording </a:t>
              </a:r>
            </a:p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Equipment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F4B4C5B-3244-42DB-BFAA-70FD3D49176E}"/>
                </a:ext>
              </a:extLst>
            </p:cNvPr>
            <p:cNvSpPr txBox="1"/>
            <p:nvPr/>
          </p:nvSpPr>
          <p:spPr>
            <a:xfrm>
              <a:off x="1036615" y="4311175"/>
              <a:ext cx="12143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Captured</a:t>
              </a:r>
            </a:p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Mixture</a:t>
              </a:r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6A697D5A-7535-463D-B9F2-F8172EC48A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9" t="27227" r="1194" b="7273"/>
            <a:stretch/>
          </p:blipFill>
          <p:spPr>
            <a:xfrm>
              <a:off x="4043522" y="5652510"/>
              <a:ext cx="2915332" cy="1027954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650D0D5-3447-4B55-9BB4-7D8349402E56}"/>
                </a:ext>
              </a:extLst>
            </p:cNvPr>
            <p:cNvSpPr txBox="1"/>
            <p:nvPr/>
          </p:nvSpPr>
          <p:spPr>
            <a:xfrm>
              <a:off x="2540333" y="3634530"/>
              <a:ext cx="36038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(composed of 3 slowly-moving microphones)</a:t>
              </a: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FB3808E6-D5F8-4CAB-B54F-DAE621EC8ADF}"/>
                </a:ext>
              </a:extLst>
            </p:cNvPr>
            <p:cNvCxnSpPr>
              <a:cxnSpLocks/>
              <a:stCxn id="89" idx="1"/>
              <a:endCxn id="113" idx="1"/>
            </p:cNvCxnSpPr>
            <p:nvPr/>
          </p:nvCxnSpPr>
          <p:spPr>
            <a:xfrm rot="10800000" flipH="1" flipV="1">
              <a:off x="2596704" y="4704407"/>
              <a:ext cx="1446818" cy="1462079"/>
            </a:xfrm>
            <a:prstGeom prst="bentConnector3">
              <a:avLst>
                <a:gd name="adj1" fmla="val -15800"/>
              </a:avLst>
            </a:prstGeom>
            <a:ln>
              <a:prstDash val="dash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1F3B8C5-1D61-4477-9FC5-FE64A8A267FD}"/>
                </a:ext>
              </a:extLst>
            </p:cNvPr>
            <p:cNvSpPr txBox="1"/>
            <p:nvPr/>
          </p:nvSpPr>
          <p:spPr>
            <a:xfrm>
              <a:off x="2376668" y="5581712"/>
              <a:ext cx="11847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How to</a:t>
              </a:r>
            </a:p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Restore?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64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EC4AC5-815F-4196-ADFF-FD12BB99F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754849"/>
            <a:ext cx="4724569" cy="232045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18CD83A-438A-445F-849D-66C4DAAA6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1" y="864131"/>
            <a:ext cx="4732940" cy="221117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30BC046-C5D9-43D4-B262-8BA280EC4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27424"/>
            <a:ext cx="4724569" cy="2433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31D324-48F9-4C17-A8AA-8272C384F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6" y="3729072"/>
            <a:ext cx="4732940" cy="243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2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988D7B-5261-436B-A7B5-85E2C372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33" y="109246"/>
            <a:ext cx="3850826" cy="362299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AD5645E0-AA4F-4835-8E5B-4FD25CF0F7C5}"/>
              </a:ext>
            </a:extLst>
          </p:cNvPr>
          <p:cNvGrpSpPr/>
          <p:nvPr/>
        </p:nvGrpSpPr>
        <p:grpSpPr>
          <a:xfrm>
            <a:off x="5529662" y="780176"/>
            <a:ext cx="4220703" cy="3927445"/>
            <a:chOff x="5529662" y="780176"/>
            <a:chExt cx="4220703" cy="392744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59851CD-D400-485C-89FD-C9AE12DE5E25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299741" y="1048624"/>
              <a:ext cx="2" cy="469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A29C6E5-5613-4851-8E44-50C3A6BC891E}"/>
                </a:ext>
              </a:extLst>
            </p:cNvPr>
            <p:cNvSpPr/>
            <p:nvPr/>
          </p:nvSpPr>
          <p:spPr>
            <a:xfrm>
              <a:off x="6708317" y="780176"/>
              <a:ext cx="1182847" cy="2684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Observation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2A9D4EF-387E-4660-878A-E54E653A31FE}"/>
                </a:ext>
              </a:extLst>
            </p:cNvPr>
            <p:cNvSpPr/>
            <p:nvPr/>
          </p:nvSpPr>
          <p:spPr>
            <a:xfrm>
              <a:off x="6230146" y="1517738"/>
              <a:ext cx="2139193" cy="268449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Autocovariance Matrices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12E8C5-EAB4-4F9C-BDE3-3F2ED5FD14F5}"/>
                </a:ext>
              </a:extLst>
            </p:cNvPr>
            <p:cNvSpPr txBox="1"/>
            <p:nvPr/>
          </p:nvSpPr>
          <p:spPr>
            <a:xfrm>
              <a:off x="6375450" y="1152376"/>
              <a:ext cx="18485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Pre-processing and centering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AE4A1-CB56-412B-9B44-4B47EB02BEFA}"/>
                </a:ext>
              </a:extLst>
            </p:cNvPr>
            <p:cNvSpPr txBox="1"/>
            <p:nvPr/>
          </p:nvSpPr>
          <p:spPr>
            <a:xfrm>
              <a:off x="6230146" y="1789940"/>
              <a:ext cx="21595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Decomposition of Autocovariances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: Diagonal Corners Snipped 13">
                  <a:extLst>
                    <a:ext uri="{FF2B5EF4-FFF2-40B4-BE49-F238E27FC236}">
                      <a16:creationId xmlns:a16="http://schemas.microsoft.com/office/drawing/2014/main" id="{AC24F133-EAF6-4A30-9D7E-48FD4618D7E7}"/>
                    </a:ext>
                  </a:extLst>
                </p:cNvPr>
                <p:cNvSpPr/>
                <p:nvPr/>
              </p:nvSpPr>
              <p:spPr>
                <a:xfrm>
                  <a:off x="6193794" y="2262230"/>
                  <a:ext cx="446119" cy="329968"/>
                </a:xfrm>
                <a:prstGeom prst="snip2Diag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: Diagonal Corners Snipped 13">
                  <a:extLst>
                    <a:ext uri="{FF2B5EF4-FFF2-40B4-BE49-F238E27FC236}">
                      <a16:creationId xmlns:a16="http://schemas.microsoft.com/office/drawing/2014/main" id="{AC24F133-EAF6-4A30-9D7E-48FD4618D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3794" y="2262230"/>
                  <a:ext cx="446119" cy="329968"/>
                </a:xfrm>
                <a:prstGeom prst="snip2DiagRect">
                  <a:avLst/>
                </a:prstGeom>
                <a:blipFill>
                  <a:blip r:embed="rId3"/>
                  <a:stretch>
                    <a:fillRect t="-1852"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: Diagonal Corners Snipped 14">
                  <a:extLst>
                    <a:ext uri="{FF2B5EF4-FFF2-40B4-BE49-F238E27FC236}">
                      <a16:creationId xmlns:a16="http://schemas.microsoft.com/office/drawing/2014/main" id="{8CEDF016-0FF3-464B-AAB8-09AE41B6E341}"/>
                    </a:ext>
                  </a:extLst>
                </p:cNvPr>
                <p:cNvSpPr/>
                <p:nvPr/>
              </p:nvSpPr>
              <p:spPr>
                <a:xfrm>
                  <a:off x="7076680" y="2262230"/>
                  <a:ext cx="446119" cy="329968"/>
                </a:xfrm>
                <a:prstGeom prst="snip2Diag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: Diagonal Corners Snipped 14">
                  <a:extLst>
                    <a:ext uri="{FF2B5EF4-FFF2-40B4-BE49-F238E27FC236}">
                      <a16:creationId xmlns:a16="http://schemas.microsoft.com/office/drawing/2014/main" id="{8CEDF016-0FF3-464B-AAB8-09AE41B6E3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6680" y="2262230"/>
                  <a:ext cx="446119" cy="329968"/>
                </a:xfrm>
                <a:prstGeom prst="snip2DiagRect">
                  <a:avLst/>
                </a:prstGeom>
                <a:blipFill>
                  <a:blip r:embed="rId4"/>
                  <a:stretch>
                    <a:fillRect t="-1852"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: Diagonal Corners Snipped 15">
                  <a:extLst>
                    <a:ext uri="{FF2B5EF4-FFF2-40B4-BE49-F238E27FC236}">
                      <a16:creationId xmlns:a16="http://schemas.microsoft.com/office/drawing/2014/main" id="{59D3D6DB-6157-457F-9081-0EA3B1134B2E}"/>
                    </a:ext>
                  </a:extLst>
                </p:cNvPr>
                <p:cNvSpPr/>
                <p:nvPr/>
              </p:nvSpPr>
              <p:spPr>
                <a:xfrm>
                  <a:off x="8000973" y="2262230"/>
                  <a:ext cx="446119" cy="329968"/>
                </a:xfrm>
                <a:prstGeom prst="snip2Diag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: Diagonal Corners Snipped 15">
                  <a:extLst>
                    <a:ext uri="{FF2B5EF4-FFF2-40B4-BE49-F238E27FC236}">
                      <a16:creationId xmlns:a16="http://schemas.microsoft.com/office/drawing/2014/main" id="{59D3D6DB-6157-457F-9081-0EA3B1134B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0973" y="2262230"/>
                  <a:ext cx="446119" cy="329968"/>
                </a:xfrm>
                <a:prstGeom prst="snip2DiagRect">
                  <a:avLst/>
                </a:prstGeom>
                <a:blipFill>
                  <a:blip r:embed="rId5"/>
                  <a:stretch>
                    <a:fillRect t="-1852"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645E1B0-6711-4846-92EE-C89D13A6F77B}"/>
                </a:ext>
              </a:extLst>
            </p:cNvPr>
            <p:cNvCxnSpPr>
              <a:cxnSpLocks/>
              <a:stCxn id="8" idx="2"/>
              <a:endCxn id="14" idx="3"/>
            </p:cNvCxnSpPr>
            <p:nvPr/>
          </p:nvCxnSpPr>
          <p:spPr>
            <a:xfrm flipH="1">
              <a:off x="6416854" y="1786187"/>
              <a:ext cx="882889" cy="476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1B1EE42-3C5C-4C65-B344-AA43F5BC41D3}"/>
                </a:ext>
              </a:extLst>
            </p:cNvPr>
            <p:cNvCxnSpPr>
              <a:cxnSpLocks/>
              <a:stCxn id="13" idx="0"/>
              <a:endCxn id="15" idx="3"/>
            </p:cNvCxnSpPr>
            <p:nvPr/>
          </p:nvCxnSpPr>
          <p:spPr>
            <a:xfrm flipH="1">
              <a:off x="7299740" y="1789940"/>
              <a:ext cx="10189" cy="472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BF7D80-40D2-4EFE-A645-F342A99A9616}"/>
                </a:ext>
              </a:extLst>
            </p:cNvPr>
            <p:cNvCxnSpPr>
              <a:cxnSpLocks/>
              <a:stCxn id="13" idx="0"/>
              <a:endCxn id="16" idx="3"/>
            </p:cNvCxnSpPr>
            <p:nvPr/>
          </p:nvCxnSpPr>
          <p:spPr>
            <a:xfrm>
              <a:off x="7309929" y="1789940"/>
              <a:ext cx="914104" cy="472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: Single Corner Snipped 25">
                  <a:extLst>
                    <a:ext uri="{FF2B5EF4-FFF2-40B4-BE49-F238E27FC236}">
                      <a16:creationId xmlns:a16="http://schemas.microsoft.com/office/drawing/2014/main" id="{6AEBA109-8990-4A5D-8AED-363364711345}"/>
                    </a:ext>
                  </a:extLst>
                </p:cNvPr>
                <p:cNvSpPr/>
                <p:nvPr/>
              </p:nvSpPr>
              <p:spPr>
                <a:xfrm>
                  <a:off x="5530155" y="2859247"/>
                  <a:ext cx="697761" cy="429238"/>
                </a:xfrm>
                <a:prstGeom prst="snip1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l-G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</a:rPr>
                    <a:t>Y-TVSOBI</a:t>
                  </a:r>
                </a:p>
              </p:txBody>
            </p:sp>
          </mc:Choice>
          <mc:Fallback xmlns="">
            <p:sp>
              <p:nvSpPr>
                <p:cNvPr id="26" name="Rectangle: Single Corner Snipped 25">
                  <a:extLst>
                    <a:ext uri="{FF2B5EF4-FFF2-40B4-BE49-F238E27FC236}">
                      <a16:creationId xmlns:a16="http://schemas.microsoft.com/office/drawing/2014/main" id="{6AEBA109-8990-4A5D-8AED-3633647113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155" y="2859247"/>
                  <a:ext cx="697761" cy="429238"/>
                </a:xfrm>
                <a:prstGeom prst="snip1Rect">
                  <a:avLst/>
                </a:prstGeom>
                <a:blipFill>
                  <a:blip r:embed="rId6"/>
                  <a:stretch>
                    <a:fillRect r="-13043" b="-1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: Single Corner Snipped 26">
                  <a:extLst>
                    <a:ext uri="{FF2B5EF4-FFF2-40B4-BE49-F238E27FC236}">
                      <a16:creationId xmlns:a16="http://schemas.microsoft.com/office/drawing/2014/main" id="{B4456E97-A7F7-4A82-97BE-986185E965D4}"/>
                    </a:ext>
                  </a:extLst>
                </p:cNvPr>
                <p:cNvSpPr/>
                <p:nvPr/>
              </p:nvSpPr>
              <p:spPr>
                <a:xfrm>
                  <a:off x="5529663" y="3435134"/>
                  <a:ext cx="697761" cy="429238"/>
                </a:xfrm>
                <a:prstGeom prst="snip1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</a:rPr>
                    <a:t>Y-TVSOBI</a:t>
                  </a:r>
                </a:p>
              </p:txBody>
            </p:sp>
          </mc:Choice>
          <mc:Fallback xmlns="">
            <p:sp>
              <p:nvSpPr>
                <p:cNvPr id="27" name="Rectangle: Single Corner Snipped 26">
                  <a:extLst>
                    <a:ext uri="{FF2B5EF4-FFF2-40B4-BE49-F238E27FC236}">
                      <a16:creationId xmlns:a16="http://schemas.microsoft.com/office/drawing/2014/main" id="{B4456E97-A7F7-4A82-97BE-986185E965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9663" y="3435134"/>
                  <a:ext cx="697761" cy="429238"/>
                </a:xfrm>
                <a:prstGeom prst="snip1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: Single Corner Snipped 27">
                  <a:extLst>
                    <a:ext uri="{FF2B5EF4-FFF2-40B4-BE49-F238E27FC236}">
                      <a16:creationId xmlns:a16="http://schemas.microsoft.com/office/drawing/2014/main" id="{3E37FCA4-FC69-4C87-B80D-39490E9CB9CB}"/>
                    </a:ext>
                  </a:extLst>
                </p:cNvPr>
                <p:cNvSpPr/>
                <p:nvPr/>
              </p:nvSpPr>
              <p:spPr>
                <a:xfrm>
                  <a:off x="6825038" y="2834080"/>
                  <a:ext cx="697761" cy="429238"/>
                </a:xfrm>
                <a:prstGeom prst="snip1Rect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l-G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</a:rPr>
                    <a:t>LTV-SOBI</a:t>
                  </a:r>
                </a:p>
              </p:txBody>
            </p:sp>
          </mc:Choice>
          <mc:Fallback xmlns="">
            <p:sp>
              <p:nvSpPr>
                <p:cNvPr id="28" name="Rectangle: Single Corner Snipped 27">
                  <a:extLst>
                    <a:ext uri="{FF2B5EF4-FFF2-40B4-BE49-F238E27FC236}">
                      <a16:creationId xmlns:a16="http://schemas.microsoft.com/office/drawing/2014/main" id="{3E37FCA4-FC69-4C87-B80D-39490E9CB9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038" y="2834080"/>
                  <a:ext cx="697761" cy="429238"/>
                </a:xfrm>
                <a:prstGeom prst="snip1Rect">
                  <a:avLst/>
                </a:prstGeom>
                <a:blipFill>
                  <a:blip r:embed="rId8"/>
                  <a:stretch>
                    <a:fillRect r="-13158"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: Single Corner Snipped 28">
                  <a:extLst>
                    <a:ext uri="{FF2B5EF4-FFF2-40B4-BE49-F238E27FC236}">
                      <a16:creationId xmlns:a16="http://schemas.microsoft.com/office/drawing/2014/main" id="{79F8BA64-4709-4DD7-9617-901033AC51E5}"/>
                    </a:ext>
                  </a:extLst>
                </p:cNvPr>
                <p:cNvSpPr/>
                <p:nvPr/>
              </p:nvSpPr>
              <p:spPr>
                <a:xfrm>
                  <a:off x="6825038" y="3437773"/>
                  <a:ext cx="697761" cy="429238"/>
                </a:xfrm>
                <a:prstGeom prst="snip1Rect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</a:rPr>
                    <a:t>LTV-SOBI</a:t>
                  </a:r>
                </a:p>
              </p:txBody>
            </p:sp>
          </mc:Choice>
          <mc:Fallback xmlns="">
            <p:sp>
              <p:nvSpPr>
                <p:cNvPr id="29" name="Rectangle: Single Corner Snipped 28">
                  <a:extLst>
                    <a:ext uri="{FF2B5EF4-FFF2-40B4-BE49-F238E27FC236}">
                      <a16:creationId xmlns:a16="http://schemas.microsoft.com/office/drawing/2014/main" id="{79F8BA64-4709-4DD7-9617-901033AC51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038" y="3437773"/>
                  <a:ext cx="697761" cy="429238"/>
                </a:xfrm>
                <a:prstGeom prst="snip1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: Single Corner Snipped 29">
                  <a:extLst>
                    <a:ext uri="{FF2B5EF4-FFF2-40B4-BE49-F238E27FC236}">
                      <a16:creationId xmlns:a16="http://schemas.microsoft.com/office/drawing/2014/main" id="{5D6E84B7-7F64-415A-9883-7A0B32B05A4E}"/>
                    </a:ext>
                  </a:extLst>
                </p:cNvPr>
                <p:cNvSpPr/>
                <p:nvPr/>
              </p:nvSpPr>
              <p:spPr>
                <a:xfrm>
                  <a:off x="7898895" y="3450815"/>
                  <a:ext cx="818788" cy="429238"/>
                </a:xfrm>
                <a:prstGeom prst="snip1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l-G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</a:rPr>
                    <a:t>LTV-SOBI-alt</a:t>
                  </a:r>
                </a:p>
              </p:txBody>
            </p:sp>
          </mc:Choice>
          <mc:Fallback xmlns="">
            <p:sp>
              <p:nvSpPr>
                <p:cNvPr id="30" name="Rectangle: Single Corner Snipped 29">
                  <a:extLst>
                    <a:ext uri="{FF2B5EF4-FFF2-40B4-BE49-F238E27FC236}">
                      <a16:creationId xmlns:a16="http://schemas.microsoft.com/office/drawing/2014/main" id="{5D6E84B7-7F64-415A-9883-7A0B32B05A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8895" y="3450815"/>
                  <a:ext cx="818788" cy="429238"/>
                </a:xfrm>
                <a:prstGeom prst="snip1Rect">
                  <a:avLst/>
                </a:prstGeom>
                <a:blipFill>
                  <a:blip r:embed="rId10"/>
                  <a:stretch>
                    <a:fillRect r="-18657" b="-1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: Single Corner Snipped 31">
                  <a:extLst>
                    <a:ext uri="{FF2B5EF4-FFF2-40B4-BE49-F238E27FC236}">
                      <a16:creationId xmlns:a16="http://schemas.microsoft.com/office/drawing/2014/main" id="{377AE659-882C-40D1-9E08-7EABF7182929}"/>
                    </a:ext>
                  </a:extLst>
                </p:cNvPr>
                <p:cNvSpPr/>
                <p:nvPr/>
              </p:nvSpPr>
              <p:spPr>
                <a:xfrm>
                  <a:off x="8356409" y="2880063"/>
                  <a:ext cx="818788" cy="429238"/>
                </a:xfrm>
                <a:prstGeom prst="snip1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l-G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l-G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</a:rPr>
                    <a:t>LTV-SOBI-alt</a:t>
                  </a:r>
                </a:p>
              </p:txBody>
            </p:sp>
          </mc:Choice>
          <mc:Fallback xmlns="">
            <p:sp>
              <p:nvSpPr>
                <p:cNvPr id="32" name="Rectangle: Single Corner Snipped 31">
                  <a:extLst>
                    <a:ext uri="{FF2B5EF4-FFF2-40B4-BE49-F238E27FC236}">
                      <a16:creationId xmlns:a16="http://schemas.microsoft.com/office/drawing/2014/main" id="{377AE659-882C-40D1-9E08-7EABF71829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6409" y="2880063"/>
                  <a:ext cx="818788" cy="429238"/>
                </a:xfrm>
                <a:prstGeom prst="snip1Rect">
                  <a:avLst/>
                </a:prstGeom>
                <a:blipFill>
                  <a:blip r:embed="rId11"/>
                  <a:stretch>
                    <a:fillRect r="-18657" b="-98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DBA2818-BAFF-45AC-AC89-5A2BE714F05F}"/>
                </a:ext>
              </a:extLst>
            </p:cNvPr>
            <p:cNvCxnSpPr>
              <a:cxnSpLocks/>
              <a:stCxn id="15" idx="2"/>
              <a:endCxn id="27" idx="0"/>
            </p:cNvCxnSpPr>
            <p:nvPr/>
          </p:nvCxnSpPr>
          <p:spPr>
            <a:xfrm flipH="1">
              <a:off x="6227424" y="2427214"/>
              <a:ext cx="849256" cy="1222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B0CC66B8-427A-47C6-AFD0-F2EE29EF92ED}"/>
                </a:ext>
              </a:extLst>
            </p:cNvPr>
            <p:cNvCxnSpPr>
              <a:cxnSpLocks/>
              <a:stCxn id="14" idx="2"/>
              <a:endCxn id="26" idx="3"/>
            </p:cNvCxnSpPr>
            <p:nvPr/>
          </p:nvCxnSpPr>
          <p:spPr>
            <a:xfrm rot="10800000" flipV="1">
              <a:off x="5879036" y="2427213"/>
              <a:ext cx="314758" cy="43203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EB829FB9-4420-4F96-9105-98EEA6AEB3E1}"/>
                </a:ext>
              </a:extLst>
            </p:cNvPr>
            <p:cNvCxnSpPr>
              <a:cxnSpLocks/>
              <a:stCxn id="14" idx="1"/>
              <a:endCxn id="28" idx="3"/>
            </p:cNvCxnSpPr>
            <p:nvPr/>
          </p:nvCxnSpPr>
          <p:spPr>
            <a:xfrm rot="16200000" flipH="1">
              <a:off x="6674445" y="2334606"/>
              <a:ext cx="241882" cy="75706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6C28819-1C14-43FD-B492-6ED8B9C169CF}"/>
                </a:ext>
              </a:extLst>
            </p:cNvPr>
            <p:cNvCxnSpPr>
              <a:cxnSpLocks/>
              <a:stCxn id="26" idx="1"/>
              <a:endCxn id="27" idx="3"/>
            </p:cNvCxnSpPr>
            <p:nvPr/>
          </p:nvCxnSpPr>
          <p:spPr>
            <a:xfrm flipH="1">
              <a:off x="5878544" y="3288485"/>
              <a:ext cx="492" cy="146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E1AA1479-07F9-4A8D-AA1B-1878BEE46BC2}"/>
                </a:ext>
              </a:extLst>
            </p:cNvPr>
            <p:cNvCxnSpPr>
              <a:cxnSpLocks/>
              <a:stCxn id="15" idx="1"/>
              <a:endCxn id="29" idx="0"/>
            </p:cNvCxnSpPr>
            <p:nvPr/>
          </p:nvCxnSpPr>
          <p:spPr>
            <a:xfrm rot="16200000" flipH="1">
              <a:off x="6881172" y="3010765"/>
              <a:ext cx="1060194" cy="223059"/>
            </a:xfrm>
            <a:prstGeom prst="bentConnector4">
              <a:avLst>
                <a:gd name="adj1" fmla="val 11393"/>
                <a:gd name="adj2" fmla="val 153593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A34F692-4323-444A-A094-6C51FAF3D377}"/>
                </a:ext>
              </a:extLst>
            </p:cNvPr>
            <p:cNvCxnSpPr>
              <a:cxnSpLocks/>
              <a:stCxn id="28" idx="1"/>
              <a:endCxn id="29" idx="3"/>
            </p:cNvCxnSpPr>
            <p:nvPr/>
          </p:nvCxnSpPr>
          <p:spPr>
            <a:xfrm>
              <a:off x="7173919" y="3263318"/>
              <a:ext cx="0" cy="174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9806CDF2-F263-435F-BB0A-B48C59E8296C}"/>
                </a:ext>
              </a:extLst>
            </p:cNvPr>
            <p:cNvCxnSpPr>
              <a:cxnSpLocks/>
              <a:stCxn id="16" idx="0"/>
              <a:endCxn id="32" idx="3"/>
            </p:cNvCxnSpPr>
            <p:nvPr/>
          </p:nvCxnSpPr>
          <p:spPr>
            <a:xfrm>
              <a:off x="8447092" y="2427214"/>
              <a:ext cx="318711" cy="45284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ED9369-5144-41B0-8F5E-017C5D92C9B1}"/>
                </a:ext>
              </a:extLst>
            </p:cNvPr>
            <p:cNvCxnSpPr>
              <a:cxnSpLocks/>
              <a:stCxn id="15" idx="0"/>
              <a:endCxn id="32" idx="2"/>
            </p:cNvCxnSpPr>
            <p:nvPr/>
          </p:nvCxnSpPr>
          <p:spPr>
            <a:xfrm>
              <a:off x="7522799" y="2427214"/>
              <a:ext cx="833610" cy="667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6B469196-6B4B-4909-86C0-6484E6CCF52C}"/>
                </a:ext>
              </a:extLst>
            </p:cNvPr>
            <p:cNvCxnSpPr>
              <a:cxnSpLocks/>
              <a:stCxn id="15" idx="0"/>
              <a:endCxn id="30" idx="3"/>
            </p:cNvCxnSpPr>
            <p:nvPr/>
          </p:nvCxnSpPr>
          <p:spPr>
            <a:xfrm>
              <a:off x="7522799" y="2427214"/>
              <a:ext cx="785490" cy="1023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24A05131-58CA-4009-857C-B7B16099FC38}"/>
                </a:ext>
              </a:extLst>
            </p:cNvPr>
            <p:cNvCxnSpPr>
              <a:cxnSpLocks/>
              <a:stCxn id="32" idx="1"/>
              <a:endCxn id="30" idx="3"/>
            </p:cNvCxnSpPr>
            <p:nvPr/>
          </p:nvCxnSpPr>
          <p:spPr>
            <a:xfrm flipH="1">
              <a:off x="8308289" y="3309301"/>
              <a:ext cx="457514" cy="141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: Single Corner Snipped 105">
                  <a:extLst>
                    <a:ext uri="{FF2B5EF4-FFF2-40B4-BE49-F238E27FC236}">
                      <a16:creationId xmlns:a16="http://schemas.microsoft.com/office/drawing/2014/main" id="{84C7EB12-C284-413F-9788-3E9BED618DA7}"/>
                    </a:ext>
                  </a:extLst>
                </p:cNvPr>
                <p:cNvSpPr/>
                <p:nvPr/>
              </p:nvSpPr>
              <p:spPr>
                <a:xfrm>
                  <a:off x="8872817" y="3437773"/>
                  <a:ext cx="877548" cy="429238"/>
                </a:xfrm>
                <a:prstGeom prst="snip1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</a:rPr>
                    <a:t>LTV-SOBI-alt</a:t>
                  </a:r>
                </a:p>
              </p:txBody>
            </p:sp>
          </mc:Choice>
          <mc:Fallback xmlns="">
            <p:sp>
              <p:nvSpPr>
                <p:cNvPr id="106" name="Rectangle: Single Corner Snipped 105">
                  <a:extLst>
                    <a:ext uri="{FF2B5EF4-FFF2-40B4-BE49-F238E27FC236}">
                      <a16:creationId xmlns:a16="http://schemas.microsoft.com/office/drawing/2014/main" id="{84C7EB12-C284-413F-9788-3E9BED618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817" y="3437773"/>
                  <a:ext cx="877548" cy="429238"/>
                </a:xfrm>
                <a:prstGeom prst="snip1Rect">
                  <a:avLst/>
                </a:prstGeom>
                <a:blipFill>
                  <a:blip r:embed="rId12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018D3E2D-22D2-4F19-8ACE-AB4A8F170D02}"/>
                </a:ext>
              </a:extLst>
            </p:cNvPr>
            <p:cNvCxnSpPr>
              <a:cxnSpLocks/>
              <a:stCxn id="32" idx="0"/>
              <a:endCxn id="106" idx="3"/>
            </p:cNvCxnSpPr>
            <p:nvPr/>
          </p:nvCxnSpPr>
          <p:spPr>
            <a:xfrm>
              <a:off x="9175197" y="3094682"/>
              <a:ext cx="136394" cy="3430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6F17C18-E0B7-4586-81CC-F24135755C17}"/>
                </a:ext>
              </a:extLst>
            </p:cNvPr>
            <p:cNvCxnSpPr>
              <a:cxnSpLocks/>
              <a:stCxn id="30" idx="0"/>
              <a:endCxn id="106" idx="2"/>
            </p:cNvCxnSpPr>
            <p:nvPr/>
          </p:nvCxnSpPr>
          <p:spPr>
            <a:xfrm flipV="1">
              <a:off x="8717683" y="3652392"/>
              <a:ext cx="155134" cy="13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9DA0063-75B4-4585-BB9B-3F04309A0E95}"/>
                </a:ext>
              </a:extLst>
            </p:cNvPr>
            <p:cNvSpPr/>
            <p:nvPr/>
          </p:nvSpPr>
          <p:spPr>
            <a:xfrm>
              <a:off x="6545780" y="4439173"/>
              <a:ext cx="1528297" cy="2684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Restored Signal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20E54761-41B8-4631-8CA4-E95418634E9E}"/>
                </a:ext>
              </a:extLst>
            </p:cNvPr>
            <p:cNvCxnSpPr>
              <a:cxnSpLocks/>
              <a:stCxn id="26" idx="2"/>
              <a:endCxn id="34" idx="1"/>
            </p:cNvCxnSpPr>
            <p:nvPr/>
          </p:nvCxnSpPr>
          <p:spPr>
            <a:xfrm rot="10800000" flipH="1" flipV="1">
              <a:off x="5530154" y="3073865"/>
              <a:ext cx="1015625" cy="1499531"/>
            </a:xfrm>
            <a:prstGeom prst="bentConnector3">
              <a:avLst>
                <a:gd name="adj1" fmla="val -22508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EAD96C09-DD13-4CDB-B7FB-6E0D2B55955F}"/>
                </a:ext>
              </a:extLst>
            </p:cNvPr>
            <p:cNvCxnSpPr>
              <a:cxnSpLocks/>
              <a:stCxn id="27" idx="2"/>
              <a:endCxn id="34" idx="1"/>
            </p:cNvCxnSpPr>
            <p:nvPr/>
          </p:nvCxnSpPr>
          <p:spPr>
            <a:xfrm rot="10800000" flipH="1" flipV="1">
              <a:off x="5529662" y="3649753"/>
              <a:ext cx="1016117" cy="923644"/>
            </a:xfrm>
            <a:prstGeom prst="bentConnector3">
              <a:avLst>
                <a:gd name="adj1" fmla="val -2249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F204A4CA-D408-44D7-9DEC-E3D8E2515EFA}"/>
                </a:ext>
              </a:extLst>
            </p:cNvPr>
            <p:cNvCxnSpPr>
              <a:cxnSpLocks/>
              <a:stCxn id="15" idx="1"/>
              <a:endCxn id="28" idx="3"/>
            </p:cNvCxnSpPr>
            <p:nvPr/>
          </p:nvCxnSpPr>
          <p:spPr>
            <a:xfrm rot="5400000">
              <a:off x="7115889" y="2650229"/>
              <a:ext cx="241882" cy="1258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C9F50E7B-AD32-42A9-BE11-61C58AC8470C}"/>
                </a:ext>
              </a:extLst>
            </p:cNvPr>
            <p:cNvCxnSpPr>
              <a:cxnSpLocks/>
              <a:stCxn id="28" idx="2"/>
              <a:endCxn id="34" idx="0"/>
            </p:cNvCxnSpPr>
            <p:nvPr/>
          </p:nvCxnSpPr>
          <p:spPr>
            <a:xfrm rot="10800000" flipH="1" flipV="1">
              <a:off x="6825037" y="3048699"/>
              <a:ext cx="484891" cy="1390474"/>
            </a:xfrm>
            <a:prstGeom prst="bentConnector4">
              <a:avLst>
                <a:gd name="adj1" fmla="val -47145"/>
                <a:gd name="adj2" fmla="val 78833"/>
              </a:avLst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51605E8E-420D-4A40-A445-201CF83350A8}"/>
                </a:ext>
              </a:extLst>
            </p:cNvPr>
            <p:cNvCxnSpPr>
              <a:cxnSpLocks/>
              <a:stCxn id="29" idx="2"/>
              <a:endCxn id="34" idx="0"/>
            </p:cNvCxnSpPr>
            <p:nvPr/>
          </p:nvCxnSpPr>
          <p:spPr>
            <a:xfrm rot="10800000" flipH="1" flipV="1">
              <a:off x="6825037" y="3652391"/>
              <a:ext cx="484891" cy="786781"/>
            </a:xfrm>
            <a:prstGeom prst="bentConnector4">
              <a:avLst>
                <a:gd name="adj1" fmla="val -47145"/>
                <a:gd name="adj2" fmla="val 63639"/>
              </a:avLst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D0B7F814-82C3-48BE-AE59-8AC448E5A705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 rot="5400000">
              <a:off x="7844513" y="4109618"/>
              <a:ext cx="693343" cy="234214"/>
            </a:xfrm>
            <a:prstGeom prst="bentConnector2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39A4F0A3-49D3-45B4-81D7-1C186A55DA9F}"/>
                </a:ext>
              </a:extLst>
            </p:cNvPr>
            <p:cNvCxnSpPr>
              <a:cxnSpLocks/>
              <a:stCxn id="106" idx="1"/>
              <a:endCxn id="34" idx="3"/>
            </p:cNvCxnSpPr>
            <p:nvPr/>
          </p:nvCxnSpPr>
          <p:spPr>
            <a:xfrm rot="5400000">
              <a:off x="8339641" y="3601447"/>
              <a:ext cx="706386" cy="1237514"/>
            </a:xfrm>
            <a:prstGeom prst="bentConnector2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09D9A75-2A89-4B46-ADC5-C6301AC94B6C}"/>
                </a:ext>
              </a:extLst>
            </p:cNvPr>
            <p:cNvSpPr txBox="1"/>
            <p:nvPr/>
          </p:nvSpPr>
          <p:spPr>
            <a:xfrm>
              <a:off x="6440606" y="4147547"/>
              <a:ext cx="19287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Restoration (inverse of mixing)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950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E29960AE-F350-4BF0-B9B2-09E529F1138B}"/>
              </a:ext>
            </a:extLst>
          </p:cNvPr>
          <p:cNvGrpSpPr/>
          <p:nvPr/>
        </p:nvGrpSpPr>
        <p:grpSpPr>
          <a:xfrm>
            <a:off x="357852" y="922788"/>
            <a:ext cx="7161070" cy="3526866"/>
            <a:chOff x="357852" y="922788"/>
            <a:chExt cx="7161070" cy="352686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5B35ED9-8535-4699-8EA6-B175E5E0E1B0}"/>
                </a:ext>
              </a:extLst>
            </p:cNvPr>
            <p:cNvGrpSpPr/>
            <p:nvPr/>
          </p:nvGrpSpPr>
          <p:grpSpPr>
            <a:xfrm>
              <a:off x="2364487" y="922788"/>
              <a:ext cx="5068159" cy="3526866"/>
              <a:chOff x="2364487" y="922788"/>
              <a:chExt cx="5068159" cy="3526866"/>
            </a:xfrm>
          </p:grpSpPr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61F7DE67-435C-4810-A6C0-92E2BC4DAC87}"/>
                  </a:ext>
                </a:extLst>
              </p:cNvPr>
              <p:cNvSpPr/>
              <p:nvPr/>
            </p:nvSpPr>
            <p:spPr>
              <a:xfrm>
                <a:off x="2364487" y="922788"/>
                <a:ext cx="5068159" cy="2022099"/>
              </a:xfrm>
              <a:prstGeom prst="roundRect">
                <a:avLst>
                  <a:gd name="adj" fmla="val 3803"/>
                </a:avLst>
              </a:prstGeom>
              <a:noFill/>
              <a:ln>
                <a:solidFill>
                  <a:schemeClr val="tx2"/>
                </a:solidFill>
                <a:prstDash val="dashDot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936C6858-FF52-45EA-ACA7-420AEBF4F284}"/>
                  </a:ext>
                </a:extLst>
              </p:cNvPr>
              <p:cNvSpPr/>
              <p:nvPr/>
            </p:nvSpPr>
            <p:spPr>
              <a:xfrm>
                <a:off x="4419009" y="2877424"/>
                <a:ext cx="3013637" cy="1572230"/>
              </a:xfrm>
              <a:prstGeom prst="roundRect">
                <a:avLst>
                  <a:gd name="adj" fmla="val 3803"/>
                </a:avLst>
              </a:prstGeom>
              <a:noFill/>
              <a:ln>
                <a:solidFill>
                  <a:schemeClr val="tx2"/>
                </a:solidFill>
                <a:prstDash val="dashDot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DD84491-AECB-42F4-ADB6-39E6450AD250}"/>
                  </a:ext>
                </a:extLst>
              </p:cNvPr>
              <p:cNvSpPr/>
              <p:nvPr/>
            </p:nvSpPr>
            <p:spPr>
              <a:xfrm>
                <a:off x="4435797" y="2869180"/>
                <a:ext cx="2988459" cy="1714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EA29C6E5-5613-4851-8E44-50C3A6BC891E}"/>
                    </a:ext>
                  </a:extLst>
                </p:cNvPr>
                <p:cNvSpPr/>
                <p:nvPr/>
              </p:nvSpPr>
              <p:spPr>
                <a:xfrm>
                  <a:off x="357852" y="1333721"/>
                  <a:ext cx="1813838" cy="552983"/>
                </a:xfrm>
                <a:prstGeom prst="round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Fixed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𝑠𝑖𝑚</m:t>
                          </m:r>
                        </m:sub>
                      </m:sSub>
                    </m:oMath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Given </a:t>
                  </a:r>
                  <a14:m>
                    <m:oMath xmlns:m="http://schemas.openxmlformats.org/officeDocument/2006/math">
                      <m:r>
                        <a:rPr lang="el-G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US" sz="1100" dirty="0">
                      <a:solidFill>
                        <a:schemeClr val="tx1"/>
                      </a:solidFill>
                    </a:rPr>
                    <a:t> =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sz="1100" dirty="0">
                      <a:solidFill>
                        <a:schemeClr val="tx1"/>
                      </a:solidFill>
                    </a:rPr>
                    <a:t> (or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EA29C6E5-5613-4851-8E44-50C3A6BC89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852" y="1333721"/>
                  <a:ext cx="1813838" cy="552983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12E8C5-EAB4-4F9C-BDE3-3F2ED5FD14F5}"/>
                </a:ext>
              </a:extLst>
            </p:cNvPr>
            <p:cNvSpPr txBox="1"/>
            <p:nvPr/>
          </p:nvSpPr>
          <p:spPr>
            <a:xfrm>
              <a:off x="786957" y="2170813"/>
              <a:ext cx="13933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Simulation Algorithm</a:t>
              </a:r>
            </a:p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(ECG + SIN + AR/MA)</a:t>
              </a:r>
            </a:p>
          </p:txBody>
        </p:sp>
        <p:sp>
          <p:nvSpPr>
            <p:cNvPr id="54" name="Rectangle: Diagonal Corners Snipped 53">
              <a:extLst>
                <a:ext uri="{FF2B5EF4-FFF2-40B4-BE49-F238E27FC236}">
                  <a16:creationId xmlns:a16="http://schemas.microsoft.com/office/drawing/2014/main" id="{5E78F04D-BEB4-474B-AEC8-63B5AB9AEF64}"/>
                </a:ext>
              </a:extLst>
            </p:cNvPr>
            <p:cNvSpPr/>
            <p:nvPr/>
          </p:nvSpPr>
          <p:spPr>
            <a:xfrm>
              <a:off x="2530109" y="1961143"/>
              <a:ext cx="1888961" cy="550147"/>
            </a:xfrm>
            <a:prstGeom prst="snip2Diag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Simulated true signal and mixture</a:t>
              </a:r>
            </a:p>
          </p:txBody>
        </p:sp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9CD78E50-E3FD-4B58-ADC0-8EE682125A70}"/>
                </a:ext>
              </a:extLst>
            </p:cNvPr>
            <p:cNvSpPr/>
            <p:nvPr/>
          </p:nvSpPr>
          <p:spPr>
            <a:xfrm>
              <a:off x="5118715" y="1480654"/>
              <a:ext cx="1813838" cy="600164"/>
            </a:xfrm>
            <a:prstGeom prst="snip1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Observed Mixtures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(of different lengths)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97BA2AF1-8A50-45E2-B868-10BC5D4B523F}"/>
                </a:ext>
              </a:extLst>
            </p:cNvPr>
            <p:cNvCxnSpPr>
              <a:cxnSpLocks/>
              <a:stCxn id="7" idx="2"/>
              <a:endCxn id="54" idx="2"/>
            </p:cNvCxnSpPr>
            <p:nvPr/>
          </p:nvCxnSpPr>
          <p:spPr>
            <a:xfrm rot="16200000" flipH="1">
              <a:off x="1722684" y="1428791"/>
              <a:ext cx="349513" cy="12653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36D3F25-1AFC-43BB-B976-39177222EE02}"/>
                </a:ext>
              </a:extLst>
            </p:cNvPr>
            <p:cNvSpPr txBox="1"/>
            <p:nvPr/>
          </p:nvSpPr>
          <p:spPr>
            <a:xfrm>
              <a:off x="4419009" y="1661061"/>
              <a:ext cx="60465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Given </a:t>
              </a:r>
            </a:p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Sample</a:t>
              </a:r>
            </a:p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Rates</a:t>
              </a:r>
            </a:p>
          </p:txBody>
        </p:sp>
        <p:sp>
          <p:nvSpPr>
            <p:cNvPr id="83" name="Rectangle: Single Corner Snipped 82">
              <a:extLst>
                <a:ext uri="{FF2B5EF4-FFF2-40B4-BE49-F238E27FC236}">
                  <a16:creationId xmlns:a16="http://schemas.microsoft.com/office/drawing/2014/main" id="{7F8ABD5D-B627-49E4-883D-731C34BB054E}"/>
                </a:ext>
              </a:extLst>
            </p:cNvPr>
            <p:cNvSpPr/>
            <p:nvPr/>
          </p:nvSpPr>
          <p:spPr>
            <a:xfrm>
              <a:off x="4592789" y="3692476"/>
              <a:ext cx="1947467" cy="550147"/>
            </a:xfrm>
            <a:prstGeom prst="snip1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Restored Signals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(from different algorithms)</a:t>
              </a:r>
            </a:p>
          </p:txBody>
        </p:sp>
        <p:sp>
          <p:nvSpPr>
            <p:cNvPr id="90" name="Rectangle: Single Corner Snipped 89">
              <a:extLst>
                <a:ext uri="{FF2B5EF4-FFF2-40B4-BE49-F238E27FC236}">
                  <a16:creationId xmlns:a16="http://schemas.microsoft.com/office/drawing/2014/main" id="{5170E518-6008-4D6F-8B61-618C54723613}"/>
                </a:ext>
              </a:extLst>
            </p:cNvPr>
            <p:cNvSpPr/>
            <p:nvPr/>
          </p:nvSpPr>
          <p:spPr>
            <a:xfrm>
              <a:off x="5118715" y="2236216"/>
              <a:ext cx="1813838" cy="600164"/>
            </a:xfrm>
            <a:prstGeom prst="snip1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Corresponding Ture Signals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(of different lengths)</a:t>
              </a:r>
            </a:p>
          </p:txBody>
        </p: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05BDF513-7547-4F67-83B5-CD7D9FA2488E}"/>
                </a:ext>
              </a:extLst>
            </p:cNvPr>
            <p:cNvCxnSpPr>
              <a:stCxn id="54" idx="0"/>
              <a:endCxn id="58" idx="2"/>
            </p:cNvCxnSpPr>
            <p:nvPr/>
          </p:nvCxnSpPr>
          <p:spPr>
            <a:xfrm flipV="1">
              <a:off x="4419070" y="1780736"/>
              <a:ext cx="699645" cy="455481"/>
            </a:xfrm>
            <a:prstGeom prst="bentConnector3">
              <a:avLst>
                <a:gd name="adj1" fmla="val 7518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97FFE1E8-B750-46C3-88CF-0D058F81F3FF}"/>
                </a:ext>
              </a:extLst>
            </p:cNvPr>
            <p:cNvCxnSpPr>
              <a:cxnSpLocks/>
              <a:stCxn id="54" idx="0"/>
              <a:endCxn id="90" idx="2"/>
            </p:cNvCxnSpPr>
            <p:nvPr/>
          </p:nvCxnSpPr>
          <p:spPr>
            <a:xfrm>
              <a:off x="4419070" y="2236217"/>
              <a:ext cx="699645" cy="300081"/>
            </a:xfrm>
            <a:prstGeom prst="bentConnector3">
              <a:avLst>
                <a:gd name="adj1" fmla="val 7518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969E63F4-5788-4996-9031-60180005E575}"/>
                </a:ext>
              </a:extLst>
            </p:cNvPr>
            <p:cNvCxnSpPr>
              <a:cxnSpLocks/>
              <a:stCxn id="58" idx="0"/>
              <a:endCxn id="83" idx="0"/>
            </p:cNvCxnSpPr>
            <p:nvPr/>
          </p:nvCxnSpPr>
          <p:spPr>
            <a:xfrm flipH="1">
              <a:off x="6540256" y="1780736"/>
              <a:ext cx="392297" cy="2186814"/>
            </a:xfrm>
            <a:prstGeom prst="bentConnector3">
              <a:avLst>
                <a:gd name="adj1" fmla="val -94625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B25CB2-EFBF-4102-8812-E7C1242F1EE4}"/>
                </a:ext>
              </a:extLst>
            </p:cNvPr>
            <p:cNvSpPr txBox="1"/>
            <p:nvPr/>
          </p:nvSpPr>
          <p:spPr>
            <a:xfrm>
              <a:off x="6593689" y="3587506"/>
              <a:ext cx="92523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Apply all LTV-SOBI algorithms</a:t>
              </a:r>
            </a:p>
          </p:txBody>
        </p:sp>
        <p:sp>
          <p:nvSpPr>
            <p:cNvPr id="114" name="Rectangle: Single Corner Snipped 113">
              <a:extLst>
                <a:ext uri="{FF2B5EF4-FFF2-40B4-BE49-F238E27FC236}">
                  <a16:creationId xmlns:a16="http://schemas.microsoft.com/office/drawing/2014/main" id="{64443F1F-C8A5-421D-B3BA-DD1CB7E4DC7A}"/>
                </a:ext>
              </a:extLst>
            </p:cNvPr>
            <p:cNvSpPr/>
            <p:nvPr/>
          </p:nvSpPr>
          <p:spPr>
            <a:xfrm>
              <a:off x="4592789" y="3151918"/>
              <a:ext cx="1947467" cy="429238"/>
            </a:xfrm>
            <a:prstGeom prst="snip1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Performance Metrics</a:t>
              </a:r>
            </a:p>
          </p:txBody>
        </p: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BC447EDB-3B2D-4247-BC81-D9E2A2CB7D5B}"/>
                </a:ext>
              </a:extLst>
            </p:cNvPr>
            <p:cNvCxnSpPr>
              <a:cxnSpLocks/>
              <a:stCxn id="90" idx="0"/>
              <a:endCxn id="114" idx="0"/>
            </p:cNvCxnSpPr>
            <p:nvPr/>
          </p:nvCxnSpPr>
          <p:spPr>
            <a:xfrm flipH="1">
              <a:off x="6540256" y="2536298"/>
              <a:ext cx="392297" cy="830239"/>
            </a:xfrm>
            <a:prstGeom prst="bentConnector3">
              <a:avLst>
                <a:gd name="adj1" fmla="val -58272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891ED8D3-3C3B-4902-9E7B-4A3257E735F0}"/>
                </a:ext>
              </a:extLst>
            </p:cNvPr>
            <p:cNvCxnSpPr>
              <a:cxnSpLocks/>
              <a:stCxn id="83" idx="3"/>
              <a:endCxn id="114" idx="1"/>
            </p:cNvCxnSpPr>
            <p:nvPr/>
          </p:nvCxnSpPr>
          <p:spPr>
            <a:xfrm rot="5400000" flipH="1" flipV="1">
              <a:off x="5510863" y="3636816"/>
              <a:ext cx="111320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0798BFAE-D851-470D-B08B-C010168614D8}"/>
                </a:ext>
              </a:extLst>
            </p:cNvPr>
            <p:cNvSpPr/>
            <p:nvPr/>
          </p:nvSpPr>
          <p:spPr>
            <a:xfrm>
              <a:off x="2641952" y="3663539"/>
              <a:ext cx="1126778" cy="552983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Report Overall Performance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61F711A-4FE7-4E88-808F-381A2564F51B}"/>
                </a:ext>
              </a:extLst>
            </p:cNvPr>
            <p:cNvSpPr txBox="1"/>
            <p:nvPr/>
          </p:nvSpPr>
          <p:spPr>
            <a:xfrm>
              <a:off x="3190618" y="3387805"/>
              <a:ext cx="1308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Repeat many times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00783C5-3CA7-4B24-9BFD-DB1414F1F86B}"/>
                </a:ext>
              </a:extLst>
            </p:cNvPr>
            <p:cNvCxnSpPr>
              <a:cxnSpLocks/>
              <a:stCxn id="53" idx="1"/>
              <a:endCxn id="129" idx="3"/>
            </p:cNvCxnSpPr>
            <p:nvPr/>
          </p:nvCxnSpPr>
          <p:spPr>
            <a:xfrm flipH="1">
              <a:off x="3768730" y="3663539"/>
              <a:ext cx="650279" cy="276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692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151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Pan</dc:creator>
  <cp:lastModifiedBy>Yan Pan</cp:lastModifiedBy>
  <cp:revision>20</cp:revision>
  <dcterms:created xsi:type="dcterms:W3CDTF">2019-04-29T11:33:22Z</dcterms:created>
  <dcterms:modified xsi:type="dcterms:W3CDTF">2019-07-12T07:25:39Z</dcterms:modified>
</cp:coreProperties>
</file>