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92CD-0C90-4BB4-969A-AEB5B4BF9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5D073-9B73-43C4-A583-3259A5210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A2DAE-E95D-4F9C-AA04-449C59E7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97135-776C-42C2-BDB7-2AE6E521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5387F-4B16-4BCF-A2F8-BF5B6DEB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5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713B-4C0B-4063-A27D-9D5814F1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20AE6-FEA5-4C7E-A0A0-98FE76B42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C2A5E-2DD6-455B-AD51-79A850A2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14455-B191-458E-A956-2D8FA561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6E3A6-691D-483E-B96A-E0168138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24F40-BC31-47DA-9450-8CCD05BE0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7DA7F-27F2-444F-96D4-A816A9F89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38D34-5407-449B-9463-A5407A52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85894-F940-4361-85A6-E6169A61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A1B27-37C3-4989-8938-E64C7022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E630-FDCD-4507-973B-2F3A6C6E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036F-423F-4A1F-BEDE-FA980AF3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2851-6C9D-4351-85DE-A106B079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362F5-DFEA-4414-9C1C-7F257486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95BF8-9D59-434C-8AA2-4028F104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8591-FEE2-4672-9B8A-6744622B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0834B-9A15-42D2-8F34-8E678B962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252D9-3576-4FAA-AB6C-04A93061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CFBB-56DC-427E-A3D9-F637E70A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12778-D0C9-4291-98A3-A2F4A093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2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9899-7F2B-4A2B-AAFE-7D3793FE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B0DD1-2310-44C8-A013-CAF7CEDD3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A888F-F9FD-40CF-94CB-6E15D1286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98DCC-9CDD-42B6-84C6-07F0A84C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AAF0E-34F0-41EC-A029-101EF3CB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65EE8-4A44-4FC1-A9AF-2C087447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8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5C84-1289-4C28-9D1A-4DBE7413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0D13C-8B5E-4459-A025-AB77BDBD8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1B547-01EF-4728-912F-57E5B35F3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A7AFF-A227-4919-A2D0-49B958543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29DEB-D1BD-4F84-98E2-DD6BB9E8B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7DD01-B581-40BA-BA79-E1F4B48D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CEEFA-C636-4B53-BF51-F19FF91F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B9E91-5602-4821-AA37-68AD5DF3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1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C415-A178-4B9A-AC2B-E684D89B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C29-040C-407E-9101-95224AD3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1F335-2610-46E4-BB0E-3852A2F8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C9335-7DB5-4E51-AB24-4D1C5B78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070E4-15EE-4F7C-9F13-32DC0C11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0C4AD-0782-4065-868A-EA8334D7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F78FC-4C01-4096-9A8D-9CC29FDB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8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132A-A322-4B79-A3C1-F5B61561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FD82-023C-4A2F-A93F-BA867D72D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056F5-BB95-46DC-8F71-E1A601C0E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377CE-C0F4-4B70-AA9A-2CA7FD38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BF7E7-C459-47D9-B776-F758E344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7B661-6582-4986-9700-210BE950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6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28F6-C665-4CE4-ABFC-AD833DCF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A6F96-FC66-49B2-A18B-2C6C2B780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D0B21-BF6C-47AC-AAF3-25158186B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AB2E9-75E3-4126-A218-E6DD5CE0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6499-4D5B-41F3-A4B0-AD2534926E5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C61FE-5D01-4705-8C89-DCD7413C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9644C-FA92-4102-8BB2-CDFFB488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3E0E4-7843-4A34-88F4-C49AF70B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C40BA-BA2E-4578-B91C-898314BFB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2ADE-ED12-48F0-A36B-0C0E92DE2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6499-4D5B-41F3-A4B0-AD2534926E5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0F36D-221D-41AA-88A1-FCE61CDEF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57A81-3D5B-40E8-BF61-7FAC49354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C6258-1153-42BB-87E6-AFECD3FD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030B9D-474A-46BF-A6E5-F2C6C5FC1F4D}"/>
              </a:ext>
            </a:extLst>
          </p:cNvPr>
          <p:cNvGrpSpPr/>
          <p:nvPr/>
        </p:nvGrpSpPr>
        <p:grpSpPr>
          <a:xfrm>
            <a:off x="1036615" y="139525"/>
            <a:ext cx="6051134" cy="6540939"/>
            <a:chOff x="1036615" y="139525"/>
            <a:chExt cx="6051134" cy="654093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7C40DF9-E8A9-4A73-8532-5593CA7176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9" t="7412" r="2956" b="72396"/>
            <a:stretch/>
          </p:blipFill>
          <p:spPr>
            <a:xfrm>
              <a:off x="2471252" y="722940"/>
              <a:ext cx="1862641" cy="31026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BF52AB-90C8-406F-9A1C-E5BACCAAE7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2" t="30954" r="3460" b="52956"/>
            <a:stretch/>
          </p:blipFill>
          <p:spPr>
            <a:xfrm>
              <a:off x="4970053" y="836375"/>
              <a:ext cx="2117696" cy="36911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0CB5ADB-A473-4FF0-9854-55D6C27DB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9" t="71989" r="3300" b="10703"/>
            <a:stretch/>
          </p:blipFill>
          <p:spPr>
            <a:xfrm>
              <a:off x="3959345" y="139525"/>
              <a:ext cx="2133530" cy="498947"/>
            </a:xfrm>
            <a:prstGeom prst="rect">
              <a:avLst/>
            </a:prstGeom>
          </p:spPr>
        </p:pic>
        <p:pic>
          <p:nvPicPr>
            <p:cNvPr id="11" name="Graphic 10" descr="Wireless router">
              <a:extLst>
                <a:ext uri="{FF2B5EF4-FFF2-40B4-BE49-F238E27FC236}">
                  <a16:creationId xmlns:a16="http://schemas.microsoft.com/office/drawing/2014/main" id="{D8AE9A8F-DDAB-4F6D-9C3B-B5FAE8E39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40203" y="786690"/>
              <a:ext cx="252000" cy="252000"/>
            </a:xfrm>
            <a:prstGeom prst="rect">
              <a:avLst/>
            </a:prstGeom>
          </p:spPr>
        </p:pic>
        <p:pic>
          <p:nvPicPr>
            <p:cNvPr id="13" name="Graphic 12" descr="Record">
              <a:extLst>
                <a:ext uri="{FF2B5EF4-FFF2-40B4-BE49-F238E27FC236}">
                  <a16:creationId xmlns:a16="http://schemas.microsoft.com/office/drawing/2014/main" id="{9A247AF4-9059-4C6B-B545-4A7CC4791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97141" y="336916"/>
              <a:ext cx="252000" cy="252000"/>
            </a:xfrm>
            <a:prstGeom prst="rect">
              <a:avLst/>
            </a:prstGeom>
          </p:spPr>
        </p:pic>
        <p:pic>
          <p:nvPicPr>
            <p:cNvPr id="15" name="Graphic 14" descr="Heart with pulse">
              <a:extLst>
                <a:ext uri="{FF2B5EF4-FFF2-40B4-BE49-F238E27FC236}">
                  <a16:creationId xmlns:a16="http://schemas.microsoft.com/office/drawing/2014/main" id="{5FFC1634-99BF-4EB9-9673-B702A50D1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18053" y="910009"/>
              <a:ext cx="252000" cy="252000"/>
            </a:xfrm>
            <a:prstGeom prst="rect">
              <a:avLst/>
            </a:prstGeom>
          </p:spPr>
        </p:pic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687681C3-C01E-4464-8417-D43457E42D22}"/>
                </a:ext>
              </a:extLst>
            </p:cNvPr>
            <p:cNvGrpSpPr/>
            <p:nvPr/>
          </p:nvGrpSpPr>
          <p:grpSpPr>
            <a:xfrm>
              <a:off x="2472596" y="1700506"/>
              <a:ext cx="3657058" cy="2157475"/>
              <a:chOff x="2575962" y="2246300"/>
              <a:chExt cx="3682226" cy="2242625"/>
            </a:xfrm>
          </p:grpSpPr>
          <p:sp>
            <p:nvSpPr>
              <p:cNvPr id="1032" name="Rectangle: Rounded Corners 1031">
                <a:extLst>
                  <a:ext uri="{FF2B5EF4-FFF2-40B4-BE49-F238E27FC236}">
                    <a16:creationId xmlns:a16="http://schemas.microsoft.com/office/drawing/2014/main" id="{775C7BA0-7926-4057-9225-C6CC3E5A2905}"/>
                  </a:ext>
                </a:extLst>
              </p:cNvPr>
              <p:cNvSpPr/>
              <p:nvPr/>
            </p:nvSpPr>
            <p:spPr>
              <a:xfrm>
                <a:off x="2575962" y="2246300"/>
                <a:ext cx="3682226" cy="2242625"/>
              </a:xfrm>
              <a:prstGeom prst="roundRect">
                <a:avLst/>
              </a:prstGeom>
              <a:solidFill>
                <a:srgbClr val="A5A5A5">
                  <a:alpha val="14902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60971500-31E1-4696-88C7-A2EE5DAC808B}"/>
                  </a:ext>
                </a:extLst>
              </p:cNvPr>
              <p:cNvGrpSpPr/>
              <p:nvPr/>
            </p:nvGrpSpPr>
            <p:grpSpPr>
              <a:xfrm>
                <a:off x="2711349" y="2277342"/>
                <a:ext cx="3352338" cy="1819326"/>
                <a:chOff x="2092117" y="1841115"/>
                <a:chExt cx="3352338" cy="1819326"/>
              </a:xfrm>
            </p:grpSpPr>
            <p:grpSp>
              <p:nvGrpSpPr>
                <p:cNvPr id="1029" name="Group 1028">
                  <a:extLst>
                    <a:ext uri="{FF2B5EF4-FFF2-40B4-BE49-F238E27FC236}">
                      <a16:creationId xmlns:a16="http://schemas.microsoft.com/office/drawing/2014/main" id="{86B02619-1FEB-44DC-87C6-A1E16EF6CFD4}"/>
                    </a:ext>
                  </a:extLst>
                </p:cNvPr>
                <p:cNvGrpSpPr/>
                <p:nvPr/>
              </p:nvGrpSpPr>
              <p:grpSpPr>
                <a:xfrm>
                  <a:off x="2092117" y="2097540"/>
                  <a:ext cx="977516" cy="1297454"/>
                  <a:chOff x="1726688" y="1932404"/>
                  <a:chExt cx="1059510" cy="1406284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EF20A6FF-378E-40C0-AFC8-90AC88003C6A}"/>
                      </a:ext>
                    </a:extLst>
                  </p:cNvPr>
                  <p:cNvGrpSpPr/>
                  <p:nvPr/>
                </p:nvGrpSpPr>
                <p:grpSpPr>
                  <a:xfrm>
                    <a:off x="2347803" y="1932404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1030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366B6563-A627-43EF-86D9-4C94B0DBF20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7673D582-170F-4C55-8193-E9B5125F9A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76362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3D4D1266-A54C-4413-8E0E-C8598E65CCA8}"/>
                      </a:ext>
                    </a:extLst>
                  </p:cNvPr>
                  <p:cNvGrpSpPr/>
                  <p:nvPr/>
                </p:nvGrpSpPr>
                <p:grpSpPr>
                  <a:xfrm>
                    <a:off x="2121735" y="2105229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31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89835319-3FF8-4EDC-901C-190D82A5134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5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32FFAE5-5CB3-4047-BBF2-DBD41E327D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76362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045A05F9-8699-4490-9095-905D74151DC3}"/>
                      </a:ext>
                    </a:extLst>
                  </p:cNvPr>
                  <p:cNvGrpSpPr/>
                  <p:nvPr/>
                </p:nvGrpSpPr>
                <p:grpSpPr>
                  <a:xfrm>
                    <a:off x="1915643" y="2355380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34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81AF5819-77C0-4DCA-BAC9-65490811639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3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03B4F1F9-3FA3-46B5-B8C3-BA5CBF4C9D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76362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82F8C0F4-EE88-4DD2-835C-893D2345082C}"/>
                      </a:ext>
                    </a:extLst>
                  </p:cNvPr>
                  <p:cNvGrpSpPr/>
                  <p:nvPr/>
                </p:nvGrpSpPr>
                <p:grpSpPr>
                  <a:xfrm>
                    <a:off x="1726688" y="2605531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37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8507E946-3CAE-47B7-A789-08F6359CAC3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2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EAB7DED0-3F46-430C-B546-7EBD0813E9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76362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1024" name="Group 1023">
                    <a:extLst>
                      <a:ext uri="{FF2B5EF4-FFF2-40B4-BE49-F238E27FC236}">
                        <a16:creationId xmlns:a16="http://schemas.microsoft.com/office/drawing/2014/main" id="{AFAAEDE7-AC6F-43F9-B2BC-C663F4DFBCE3}"/>
                      </a:ext>
                    </a:extLst>
                  </p:cNvPr>
                  <p:cNvGrpSpPr/>
                  <p:nvPr/>
                </p:nvGrpSpPr>
                <p:grpSpPr>
                  <a:xfrm>
                    <a:off x="2136497" y="2315651"/>
                    <a:ext cx="649701" cy="1023037"/>
                    <a:chOff x="2136497" y="2315651"/>
                    <a:chExt cx="649701" cy="1023037"/>
                  </a:xfrm>
                </p:grpSpPr>
                <p:cxnSp>
                  <p:nvCxnSpPr>
                    <p:cNvPr id="57" name="Straight Arrow Connector 56">
                      <a:extLst>
                        <a:ext uri="{FF2B5EF4-FFF2-40B4-BE49-F238E27FC236}">
                          <a16:creationId xmlns:a16="http://schemas.microsoft.com/office/drawing/2014/main" id="{2EF5EB53-8571-4150-8DB4-09338B3F0D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136497" y="2386683"/>
                      <a:ext cx="649701" cy="73048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DB2C7A39-8A4A-4F37-A668-16DDB32A1C0C}"/>
                        </a:ext>
                      </a:extLst>
                    </p:cNvPr>
                    <p:cNvSpPr txBox="1"/>
                    <p:nvPr/>
                  </p:nvSpPr>
                  <p:spPr>
                    <a:xfrm rot="18636564">
                      <a:off x="2026146" y="2719448"/>
                      <a:ext cx="102303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Black" panose="020B0A04020102020204" pitchFamily="34" charset="0"/>
                        </a:rPr>
                        <a:t>Moving 0.1 m/s</a:t>
                      </a:r>
                    </a:p>
                  </p:txBody>
                </p:sp>
              </p:grpSp>
            </p:grpSp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8CFB38A5-5063-44ED-94CA-B8510AF10C40}"/>
                    </a:ext>
                  </a:extLst>
                </p:cNvPr>
                <p:cNvGrpSpPr/>
                <p:nvPr/>
              </p:nvGrpSpPr>
              <p:grpSpPr>
                <a:xfrm>
                  <a:off x="3304961" y="2553845"/>
                  <a:ext cx="1120124" cy="1106596"/>
                  <a:chOff x="3403399" y="2400404"/>
                  <a:chExt cx="1214079" cy="1199416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26EA9556-C7C9-4F2D-8499-2A52128F5FF6}"/>
                      </a:ext>
                    </a:extLst>
                  </p:cNvPr>
                  <p:cNvGrpSpPr/>
                  <p:nvPr/>
                </p:nvGrpSpPr>
                <p:grpSpPr>
                  <a:xfrm>
                    <a:off x="3573826" y="2400404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22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4340849E-2286-4889-9883-56E72F5F35D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5BB774CA-35D4-43C3-BBF4-A74BFCFD80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8C4EA561-BEA7-4D94-B373-57CE36D74B46}"/>
                      </a:ext>
                    </a:extLst>
                  </p:cNvPr>
                  <p:cNvGrpSpPr/>
                  <p:nvPr/>
                </p:nvGrpSpPr>
                <p:grpSpPr>
                  <a:xfrm>
                    <a:off x="3760001" y="2606492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40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211C78ED-260E-409F-BB5C-4779A3FA250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5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CC75877-44E8-41A9-B548-53F452BB5B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ADC9109B-63AA-4FED-B006-4ED5975215DD}"/>
                      </a:ext>
                    </a:extLst>
                  </p:cNvPr>
                  <p:cNvGrpSpPr/>
                  <p:nvPr/>
                </p:nvGrpSpPr>
                <p:grpSpPr>
                  <a:xfrm>
                    <a:off x="3946176" y="2840923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43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B9E20F9F-2380-437D-939B-0A3137E07FF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3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1E9EE750-9097-470D-988F-712376F03D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CAE326D-0521-4BCC-B0CB-AE7218B4F3B0}"/>
                      </a:ext>
                    </a:extLst>
                  </p:cNvPr>
                  <p:cNvGrpSpPr/>
                  <p:nvPr/>
                </p:nvGrpSpPr>
                <p:grpSpPr>
                  <a:xfrm>
                    <a:off x="4190711" y="3020643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46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969F6B67-C9F9-442C-A405-B7DEF115940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2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79D6140B-256A-444A-9DF4-8A3D34C380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8A56BE4A-3FA6-4143-9B10-99D6D68C4D6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587637" y="2698504"/>
                    <a:ext cx="717078" cy="1085554"/>
                    <a:chOff x="2156811" y="2210085"/>
                    <a:chExt cx="717078" cy="1085554"/>
                  </a:xfrm>
                </p:grpSpPr>
                <p:cxnSp>
                  <p:nvCxnSpPr>
                    <p:cNvPr id="67" name="Straight Arrow Connector 66">
                      <a:extLst>
                        <a:ext uri="{FF2B5EF4-FFF2-40B4-BE49-F238E27FC236}">
                          <a16:creationId xmlns:a16="http://schemas.microsoft.com/office/drawing/2014/main" id="{FAE86410-8CF4-483F-9328-C6EF90075D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H="1" flipV="1">
                      <a:off x="2126209" y="2356697"/>
                      <a:ext cx="778282" cy="71707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1D442EC7-1BAC-4888-8946-4F9A374C329B}"/>
                        </a:ext>
                      </a:extLst>
                    </p:cNvPr>
                    <p:cNvSpPr txBox="1"/>
                    <p:nvPr/>
                  </p:nvSpPr>
                  <p:spPr>
                    <a:xfrm rot="18692681">
                      <a:off x="2088842" y="2645140"/>
                      <a:ext cx="108555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Black" panose="020B0A04020102020204" pitchFamily="34" charset="0"/>
                        </a:rPr>
                        <a:t>Moving 0.07 m/s</a:t>
                      </a:r>
                    </a:p>
                  </p:txBody>
                </p:sp>
              </p:grpSp>
            </p:grpSp>
            <p:grpSp>
              <p:nvGrpSpPr>
                <p:cNvPr id="1027" name="Group 1026">
                  <a:extLst>
                    <a:ext uri="{FF2B5EF4-FFF2-40B4-BE49-F238E27FC236}">
                      <a16:creationId xmlns:a16="http://schemas.microsoft.com/office/drawing/2014/main" id="{C41FAFD2-DFCB-4B96-A42F-CC88B4B406A4}"/>
                    </a:ext>
                  </a:extLst>
                </p:cNvPr>
                <p:cNvGrpSpPr/>
                <p:nvPr/>
              </p:nvGrpSpPr>
              <p:grpSpPr>
                <a:xfrm>
                  <a:off x="4274504" y="1841115"/>
                  <a:ext cx="1169951" cy="1091929"/>
                  <a:chOff x="5015268" y="1623975"/>
                  <a:chExt cx="1268086" cy="1183520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0D633C30-850E-4AD7-983D-D52668D2348D}"/>
                      </a:ext>
                    </a:extLst>
                  </p:cNvPr>
                  <p:cNvGrpSpPr/>
                  <p:nvPr/>
                </p:nvGrpSpPr>
                <p:grpSpPr>
                  <a:xfrm>
                    <a:off x="5015268" y="1977846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25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137B01EB-56A1-4579-B285-805EA54746C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3C4C8425-23D9-413F-AF7B-882DA39693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3F7B6FE9-F454-46DB-8412-4A8931881395}"/>
                      </a:ext>
                    </a:extLst>
                  </p:cNvPr>
                  <p:cNvGrpSpPr/>
                  <p:nvPr/>
                </p:nvGrpSpPr>
                <p:grpSpPr>
                  <a:xfrm>
                    <a:off x="5280487" y="1884157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49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EE6216C4-6DA1-448F-BA78-64DFC05C048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5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C12888C9-C01A-48C6-9888-70F2DD6CA6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2ED824F4-FF76-4B6E-A675-85029D86FE33}"/>
                      </a:ext>
                    </a:extLst>
                  </p:cNvPr>
                  <p:cNvGrpSpPr/>
                  <p:nvPr/>
                </p:nvGrpSpPr>
                <p:grpSpPr>
                  <a:xfrm>
                    <a:off x="5568537" y="1754066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52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A572B97C-56F0-483A-A29D-BDFC79ACEA0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3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E2CCE9EC-994F-42A6-837B-FC3823A4CF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DD5F9238-4258-463E-BD47-811DB7913F5C}"/>
                      </a:ext>
                    </a:extLst>
                  </p:cNvPr>
                  <p:cNvGrpSpPr/>
                  <p:nvPr/>
                </p:nvGrpSpPr>
                <p:grpSpPr>
                  <a:xfrm>
                    <a:off x="5856587" y="1623975"/>
                    <a:ext cx="426767" cy="426767"/>
                    <a:chOff x="2565918" y="2542036"/>
                    <a:chExt cx="468000" cy="468000"/>
                  </a:xfrm>
                </p:grpSpPr>
                <p:pic>
                  <p:nvPicPr>
                    <p:cNvPr id="55" name="Picture 6" descr="Image result for microphone symbol">
                      <a:extLst>
                        <a:ext uri="{FF2B5EF4-FFF2-40B4-BE49-F238E27FC236}">
                          <a16:creationId xmlns:a16="http://schemas.microsoft.com/office/drawing/2014/main" id="{2C9BAD30-04F7-429B-8D14-0F445CA4106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alphaModFix amt="2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65918" y="2542036"/>
                      <a:ext cx="468000" cy="468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8B4B6F59-08E3-40EB-BEC0-47EADC9B89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6571" y="2567973"/>
                      <a:ext cx="2872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DDDACA1B-67D0-4E5F-B6E5-45F6983D2E91}"/>
                      </a:ext>
                    </a:extLst>
                  </p:cNvPr>
                  <p:cNvGrpSpPr/>
                  <p:nvPr/>
                </p:nvGrpSpPr>
                <p:grpSpPr>
                  <a:xfrm rot="1281315">
                    <a:off x="5389203" y="1721941"/>
                    <a:ext cx="717078" cy="1085554"/>
                    <a:chOff x="2156811" y="2210085"/>
                    <a:chExt cx="717078" cy="1085554"/>
                  </a:xfrm>
                </p:grpSpPr>
                <p:cxnSp>
                  <p:nvCxnSpPr>
                    <p:cNvPr id="75" name="Straight Arrow Connector 74">
                      <a:extLst>
                        <a:ext uri="{FF2B5EF4-FFF2-40B4-BE49-F238E27FC236}">
                          <a16:creationId xmlns:a16="http://schemas.microsoft.com/office/drawing/2014/main" id="{7637F5BF-5DDF-46C7-9A1E-83914A6547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H="1" flipV="1">
                      <a:off x="2126209" y="2356697"/>
                      <a:ext cx="778282" cy="71707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2904042A-BDAD-4324-98AB-2FEAB83BD5AA}"/>
                        </a:ext>
                      </a:extLst>
                    </p:cNvPr>
                    <p:cNvSpPr txBox="1"/>
                    <p:nvPr/>
                  </p:nvSpPr>
                  <p:spPr>
                    <a:xfrm rot="18692681">
                      <a:off x="2088842" y="2645140"/>
                      <a:ext cx="108555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Black" panose="020B0A04020102020204" pitchFamily="34" charset="0"/>
                        </a:rPr>
                        <a:t>Moving 0.13 m/s</a:t>
                      </a:r>
                    </a:p>
                  </p:txBody>
                </p:sp>
              </p:grpSp>
            </p:grpSp>
          </p:grpSp>
        </p:grpSp>
        <p:cxnSp>
          <p:nvCxnSpPr>
            <p:cNvPr id="1035" name="Connector: Curved 1034">
              <a:extLst>
                <a:ext uri="{FF2B5EF4-FFF2-40B4-BE49-F238E27FC236}">
                  <a16:creationId xmlns:a16="http://schemas.microsoft.com/office/drawing/2014/main" id="{4E00B04C-3B4C-490D-80B6-638EF2F7DBC4}"/>
                </a:ext>
              </a:extLst>
            </p:cNvPr>
            <p:cNvCxnSpPr>
              <a:cxnSpLocks/>
              <a:stCxn id="6" idx="2"/>
              <a:endCxn id="1032" idx="0"/>
            </p:cNvCxnSpPr>
            <p:nvPr/>
          </p:nvCxnSpPr>
          <p:spPr>
            <a:xfrm rot="16200000" flipH="1">
              <a:off x="3518197" y="917577"/>
              <a:ext cx="667305" cy="89855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7" name="Connector: Curved 1036">
              <a:extLst>
                <a:ext uri="{FF2B5EF4-FFF2-40B4-BE49-F238E27FC236}">
                  <a16:creationId xmlns:a16="http://schemas.microsoft.com/office/drawing/2014/main" id="{904A717D-5DC8-4DE7-9F3E-7FEC9EA1D316}"/>
                </a:ext>
              </a:extLst>
            </p:cNvPr>
            <p:cNvCxnSpPr>
              <a:cxnSpLocks/>
              <a:stCxn id="8" idx="2"/>
              <a:endCxn id="1032" idx="0"/>
            </p:cNvCxnSpPr>
            <p:nvPr/>
          </p:nvCxnSpPr>
          <p:spPr>
            <a:xfrm rot="5400000">
              <a:off x="4132601" y="806997"/>
              <a:ext cx="1062034" cy="72498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9" name="Connector: Curved 1038">
              <a:extLst>
                <a:ext uri="{FF2B5EF4-FFF2-40B4-BE49-F238E27FC236}">
                  <a16:creationId xmlns:a16="http://schemas.microsoft.com/office/drawing/2014/main" id="{9853E6E8-8DAC-4C51-A19D-69B3B175C7CD}"/>
                </a:ext>
              </a:extLst>
            </p:cNvPr>
            <p:cNvCxnSpPr>
              <a:stCxn id="7" idx="2"/>
              <a:endCxn id="1032" idx="0"/>
            </p:cNvCxnSpPr>
            <p:nvPr/>
          </p:nvCxnSpPr>
          <p:spPr>
            <a:xfrm rot="5400000">
              <a:off x="4917506" y="589110"/>
              <a:ext cx="495015" cy="172777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981D673D-751E-42F8-9EE5-B2D05FAD55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6" t="5298" r="572" b="28357"/>
            <a:stretch/>
          </p:blipFill>
          <p:spPr>
            <a:xfrm>
              <a:off x="2596704" y="4160674"/>
              <a:ext cx="3075837" cy="1087467"/>
            </a:xfrm>
            <a:prstGeom prst="rect">
              <a:avLst/>
            </a:prstGeom>
          </p:spPr>
        </p:pic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B38D6032-645E-42B1-9C25-D2B62190A669}"/>
                </a:ext>
              </a:extLst>
            </p:cNvPr>
            <p:cNvSpPr txBox="1"/>
            <p:nvPr/>
          </p:nvSpPr>
          <p:spPr>
            <a:xfrm>
              <a:off x="1062706" y="224161"/>
              <a:ext cx="18601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Source Signals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2531855-4CC8-4FE9-ABC5-23D49FF768BD}"/>
                </a:ext>
              </a:extLst>
            </p:cNvPr>
            <p:cNvSpPr txBox="1"/>
            <p:nvPr/>
          </p:nvSpPr>
          <p:spPr>
            <a:xfrm>
              <a:off x="1036615" y="2239211"/>
              <a:ext cx="139172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Blackbox</a:t>
              </a:r>
            </a:p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(Unknown)</a:t>
              </a:r>
            </a:p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Recording </a:t>
              </a:r>
            </a:p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Equipment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F4B4C5B-3244-42DB-BFAA-70FD3D49176E}"/>
                </a:ext>
              </a:extLst>
            </p:cNvPr>
            <p:cNvSpPr txBox="1"/>
            <p:nvPr/>
          </p:nvSpPr>
          <p:spPr>
            <a:xfrm>
              <a:off x="1036615" y="4311175"/>
              <a:ext cx="12143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Captured</a:t>
              </a:r>
            </a:p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Mixture</a:t>
              </a:r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6A697D5A-7535-463D-B9F2-F8172EC48A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9" t="27227" r="1194" b="7273"/>
            <a:stretch/>
          </p:blipFill>
          <p:spPr>
            <a:xfrm>
              <a:off x="4043522" y="5652510"/>
              <a:ext cx="2915332" cy="1027954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650D0D5-3447-4B55-9BB4-7D8349402E56}"/>
                </a:ext>
              </a:extLst>
            </p:cNvPr>
            <p:cNvSpPr txBox="1"/>
            <p:nvPr/>
          </p:nvSpPr>
          <p:spPr>
            <a:xfrm>
              <a:off x="2540333" y="3634530"/>
              <a:ext cx="36038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(composed of 3 slowly-moving microphones)</a:t>
              </a: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FB3808E6-D5F8-4CAB-B54F-DAE621EC8ADF}"/>
                </a:ext>
              </a:extLst>
            </p:cNvPr>
            <p:cNvCxnSpPr>
              <a:cxnSpLocks/>
              <a:stCxn id="89" idx="1"/>
              <a:endCxn id="113" idx="1"/>
            </p:cNvCxnSpPr>
            <p:nvPr/>
          </p:nvCxnSpPr>
          <p:spPr>
            <a:xfrm rot="10800000" flipH="1" flipV="1">
              <a:off x="2596704" y="4704407"/>
              <a:ext cx="1446818" cy="1462079"/>
            </a:xfrm>
            <a:prstGeom prst="bentConnector3">
              <a:avLst>
                <a:gd name="adj1" fmla="val -15800"/>
              </a:avLst>
            </a:prstGeom>
            <a:ln>
              <a:prstDash val="dash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1F3B8C5-1D61-4477-9FC5-FE64A8A267FD}"/>
                </a:ext>
              </a:extLst>
            </p:cNvPr>
            <p:cNvSpPr txBox="1"/>
            <p:nvPr/>
          </p:nvSpPr>
          <p:spPr>
            <a:xfrm>
              <a:off x="2376668" y="5581712"/>
              <a:ext cx="11847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How to</a:t>
              </a:r>
            </a:p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Restore?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64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EC4AC5-815F-4196-ADFF-FD12BB99F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754849"/>
            <a:ext cx="4724569" cy="232045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18CD83A-438A-445F-849D-66C4DAAA6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6" y="809490"/>
            <a:ext cx="4732940" cy="221117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30BC046-C5D9-43D4-B262-8BA280EC4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27424"/>
            <a:ext cx="4724569" cy="2433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31D324-48F9-4C17-A8AA-8272C384F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6" y="3729072"/>
            <a:ext cx="4732940" cy="243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2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48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Pan</dc:creator>
  <cp:lastModifiedBy>Yan Pan</cp:lastModifiedBy>
  <cp:revision>7</cp:revision>
  <dcterms:created xsi:type="dcterms:W3CDTF">2019-04-29T11:33:22Z</dcterms:created>
  <dcterms:modified xsi:type="dcterms:W3CDTF">2019-05-07T13:08:27Z</dcterms:modified>
</cp:coreProperties>
</file>