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70" r:id="rId4"/>
    <p:sldId id="309" r:id="rId5"/>
    <p:sldId id="324" r:id="rId6"/>
    <p:sldId id="271" r:id="rId7"/>
    <p:sldId id="279" r:id="rId8"/>
    <p:sldId id="310" r:id="rId9"/>
    <p:sldId id="311" r:id="rId10"/>
    <p:sldId id="312" r:id="rId11"/>
    <p:sldId id="323" r:id="rId12"/>
    <p:sldId id="325" r:id="rId13"/>
    <p:sldId id="326" r:id="rId14"/>
    <p:sldId id="293" r:id="rId15"/>
    <p:sldId id="294" r:id="rId16"/>
    <p:sldId id="322" r:id="rId17"/>
    <p:sldId id="3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7941" autoAdjust="0"/>
  </p:normalViewPr>
  <p:slideViewPr>
    <p:cSldViewPr snapToGrid="0">
      <p:cViewPr>
        <p:scale>
          <a:sx n="71" d="100"/>
          <a:sy n="71" d="100"/>
        </p:scale>
        <p:origin x="-6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F2155-0ADD-4502-8A23-F9270267CEE3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2DB39-6A96-4818-84D7-E1E61C93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3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2DB39-6A96-4818-84D7-E1E61C9349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18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2DB39-6A96-4818-84D7-E1E61C9349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32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2DB39-6A96-4818-84D7-E1E61C9349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68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2DB39-6A96-4818-84D7-E1E61C9349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0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2DB39-6A96-4818-84D7-E1E61C9349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68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2DB39-6A96-4818-84D7-E1E61C9349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68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2DB39-6A96-4818-84D7-E1E61C9349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68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2DB39-6A96-4818-84D7-E1E61C9349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5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49919B-EB15-424D-983C-26A3E97A3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4A886C5-C85C-4F34-B4FD-D06730233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EF4429-734B-4665-9012-6CBCC2A5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42F2-5593-4CA1-A0C2-4301EE1DBFC9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7A61C6-995A-45D3-95B0-0139678E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013850-B2B1-4B17-8657-1B6EA6B3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A6F-19D8-4C1E-9075-733D7A67C7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B6EE95A-34C7-4F4D-96C9-5C1D3EC0AA8E}"/>
              </a:ext>
            </a:extLst>
          </p:cNvPr>
          <p:cNvSpPr/>
          <p:nvPr userDrawn="1"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877868E-C5BB-4D06-8F8A-9495C8DB2B75}"/>
              </a:ext>
            </a:extLst>
          </p:cNvPr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3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1D95FF-71DD-4B20-88D8-AD92C9D3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959013E-EFE5-4A2D-A636-13FBE3F02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D2F9B9-7781-438B-86EB-DB670B20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220F-4C80-4816-BB87-2A89D17DA9B4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18618C-1C42-40CB-8947-AA3CC8BB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87F785-B571-4BE5-98CA-F6149FFB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A6F-19D8-4C1E-9075-733D7A67C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781E089-5820-4E49-85A0-8ACDE6DBD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E70035B-6CD0-4009-A06A-88449515C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876E9E-1B24-421E-868B-A3568331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4257-09B8-453B-B4C6-42BBB6DB59EA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845538-13CC-4000-9C34-76BDED13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693E45-29D7-4EDA-A687-C2B14AED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A6F-19D8-4C1E-9075-733D7A67C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7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117618-3EDE-49AD-907D-7C4BEAEB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6DE672-E24F-4615-816F-EE9F35086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C4B3DE-CCEB-44AE-92E4-8975AD76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AAE6-A980-49C9-B35E-B11E583F0BC3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20ABA1-58CA-4ABE-BA9E-C53AF0CC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C2CFD2-2D64-4C84-8689-5916492F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A6F-19D8-4C1E-9075-733D7A67C7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C4455D2-DB47-4050-8709-DACEDF6FF15E}"/>
              </a:ext>
            </a:extLst>
          </p:cNvPr>
          <p:cNvSpPr/>
          <p:nvPr userDrawn="1"/>
        </p:nvSpPr>
        <p:spPr>
          <a:xfrm>
            <a:off x="0" y="0"/>
            <a:ext cx="12192000" cy="11637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45025DF-C5CA-4915-8607-BB8C46C93EC0}"/>
              </a:ext>
            </a:extLst>
          </p:cNvPr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5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1A86AA-1D50-4901-8719-28A405EF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FF7D4F-BC18-4816-9092-C5060398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D76981-9AD6-4E41-B1A6-DEFFCDCC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04C1-C449-4E4D-B1BD-3C760E968942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82D0CD-F744-49D4-A814-7E2A6469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114AEE-9FA9-472F-A10F-A7C92F25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A6F-19D8-4C1E-9075-733D7A67C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6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77A807-64CD-4094-AE74-9F3B8BBF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7F7A2A-75A5-4FC5-8241-376F2FACE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39A50B4-1FF7-4C2E-955F-402C710E6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D57AD2-CBCD-47CB-81C2-012AF0A1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6F1-D492-4D02-8F5A-434EB8312EB2}" type="datetime1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E14FDB6-7F24-482C-8F26-90584968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35C8BC-289D-4887-B84D-46EC622F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A6F-19D8-4C1E-9075-733D7A67C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08697-4E9B-4CE6-A144-5DA998AAA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BAE98F-FCAF-489F-B8B1-505183B58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FDB0497-83B0-4A4B-B1F2-865C51132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03E24E5-1C65-47EA-A591-32BC04B77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514A751-013F-4D95-A8DA-981CEC37B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7F2981F-EEF1-4A5E-AC26-BCBAEAE3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9885-EAC6-4112-83B2-AE07E4279914}" type="datetime1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5F2F395-717D-4461-B164-FCC24388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422DF1F-37AD-4F95-A2F0-EADD3C78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A6F-19D8-4C1E-9075-733D7A67C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7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634328-4AEE-4DDF-A746-8DD338BC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C87489D-6FFC-4BDC-9FDC-ECBB35FD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7DF8-B279-4655-8C5C-0DC1DC3DF634}" type="datetime1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789CA7-3A47-4375-98F7-58E5B071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99D256-C125-47B7-8D8D-A403E670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A6F-19D8-4C1E-9075-733D7A67C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5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C70CD12-CD2F-4D7A-B5F4-8DD55AB6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6816-34C7-41AE-B803-5D8C93D6F2BB}" type="datetime1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79C09E7-26E6-424A-A6C9-D1F439BC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4435C8-3AF1-482C-B67E-A6BF1EAA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A6F-19D8-4C1E-9075-733D7A67C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8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667865-21CA-416E-947F-A3E0EBC4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B34871-678B-40BC-A686-FFC69CA3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DE8A9EA-3E65-4BC0-B095-7BC9FEC02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82AFAC-7073-41A1-82C9-C7EBE226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11CE-DFC9-4309-8AD3-49B9B7F3DF89}" type="datetime1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695DA89-7AE3-4A71-9E11-5FDE13F9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5D9158-55A5-4BFB-A725-B5F25544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A6F-19D8-4C1E-9075-733D7A67C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8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FCBF16-F607-4856-A9CD-9992CEA5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4DD52F0-676F-4759-94C4-A3D4031F2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A9D568-1E35-471F-A192-0B5C5C159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E8B3E9-7AF5-4FB0-8C7F-3E94052D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4544-E08E-47DB-B549-E1FAA3D0965D}" type="datetime1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30F3A1-5E88-44C9-A9B4-97CB02F3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5A78E6-49D1-44B8-8CF1-5BAE1E4D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A6F-19D8-4C1E-9075-733D7A67C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6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D403D3A-87CE-4D04-8C44-02A1637D2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F410A2-5CEA-4ADA-9151-0D5DEAB1F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3E6B0E-857D-44D3-B2FB-B5D6200DA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BDF10-E5FA-480B-9CE8-4F1397583779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F09BD3-21E5-462B-8A16-91BDD7A74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080D55-61E3-4ACA-8870-947E743BF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26A6F-19D8-4C1E-9075-733D7A67C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0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22215CD6-1041-48D4-9A59-F3A489A1E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696" y="219454"/>
            <a:ext cx="943107" cy="8764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218E254-A121-4A36-9ABC-9C35417D4EB2}"/>
              </a:ext>
            </a:extLst>
          </p:cNvPr>
          <p:cNvSpPr txBox="1"/>
          <p:nvPr/>
        </p:nvSpPr>
        <p:spPr>
          <a:xfrm>
            <a:off x="0" y="119056"/>
            <a:ext cx="12191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TRƯỜNG ĐẠI HỌC CÔNG NGHỆ THÔNG TIN</a:t>
            </a:r>
          </a:p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KHOA CÔNG NGHỆ PHẦN MỀM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5C7192-B062-41AB-9C66-EB730DBF470E}"/>
              </a:ext>
            </a:extLst>
          </p:cNvPr>
          <p:cNvSpPr txBox="1"/>
          <p:nvPr/>
        </p:nvSpPr>
        <p:spPr>
          <a:xfrm>
            <a:off x="0" y="1758462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SE102- </a:t>
            </a:r>
            <a:r>
              <a:rPr lang="en-US" sz="2400" b="1" dirty="0"/>
              <a:t>NHẬP MÔN </a:t>
            </a:r>
            <a:r>
              <a:rPr lang="en-US" sz="2400" b="1" dirty="0" smtClean="0"/>
              <a:t>PHÁT TRIỂN GAME</a:t>
            </a:r>
            <a:endParaRPr lang="en-US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B4FF5FD-4709-4715-B91F-A6D18F0F0162}"/>
              </a:ext>
            </a:extLst>
          </p:cNvPr>
          <p:cNvSpPr/>
          <p:nvPr/>
        </p:nvSpPr>
        <p:spPr>
          <a:xfrm>
            <a:off x="0" y="2466311"/>
            <a:ext cx="12191998" cy="1746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High School Profile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B8C0AC7-BC2B-4A72-970F-3F70BAB80B9B}"/>
              </a:ext>
            </a:extLst>
          </p:cNvPr>
          <p:cNvSpPr txBox="1"/>
          <p:nvPr/>
        </p:nvSpPr>
        <p:spPr>
          <a:xfrm>
            <a:off x="1139483" y="4459458"/>
            <a:ext cx="9200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Giảng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viên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hướng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dẫn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400" dirty="0" err="1" smtClean="0"/>
              <a:t>Đinh</a:t>
            </a:r>
            <a:r>
              <a:rPr lang="en-US" sz="2400" dirty="0" smtClean="0"/>
              <a:t> </a:t>
            </a:r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 smtClean="0"/>
              <a:t>Anh</a:t>
            </a:r>
            <a:r>
              <a:rPr lang="en-US" sz="2400" dirty="0" smtClean="0"/>
              <a:t> </a:t>
            </a:r>
            <a:r>
              <a:rPr lang="en-US" sz="2400" dirty="0" err="1" smtClean="0"/>
              <a:t>Dũng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Sinh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viên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thực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hiện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400" dirty="0"/>
              <a:t> </a:t>
            </a:r>
            <a:r>
              <a:rPr lang="en-US" sz="2400" dirty="0" err="1" smtClean="0"/>
              <a:t>Trần</a:t>
            </a:r>
            <a:r>
              <a:rPr lang="en-US" sz="2400" dirty="0" smtClean="0"/>
              <a:t> </a:t>
            </a:r>
            <a:r>
              <a:rPr lang="en-US" sz="2400" dirty="0" err="1"/>
              <a:t>Anh</a:t>
            </a:r>
            <a:r>
              <a:rPr lang="en-US" sz="2400" dirty="0"/>
              <a:t> </a:t>
            </a:r>
            <a:r>
              <a:rPr lang="en-US" sz="2400" dirty="0" err="1" smtClean="0"/>
              <a:t>Khoa</a:t>
            </a:r>
            <a:endParaRPr lang="en-US" sz="2400" dirty="0"/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Lớp</a:t>
            </a:r>
            <a:r>
              <a:rPr lang="en-US" sz="2400" dirty="0"/>
              <a:t>: </a:t>
            </a:r>
            <a:r>
              <a:rPr lang="en-US" sz="2400" dirty="0" smtClean="0"/>
              <a:t>SE102.L22.PMCL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0C9E7CF-5391-4583-8C39-32FB5344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A6F-19D8-4C1E-9075-733D7A67C7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7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D36F7B32-FB7D-41CD-9CDA-9052B228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980"/>
            <a:ext cx="10515600" cy="132556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0C1094F-8FFC-42C8-9752-51A14AB8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A6F-19D8-4C1E-9075-733D7A67C77A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E9E828-6CF7-49F6-9F6D-D19EB24B8353}"/>
              </a:ext>
            </a:extLst>
          </p:cNvPr>
          <p:cNvSpPr txBox="1"/>
          <p:nvPr/>
        </p:nvSpPr>
        <p:spPr>
          <a:xfrm>
            <a:off x="224590" y="1355543"/>
            <a:ext cx="47642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Jump on top to kill.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You can move to death </a:t>
            </a:r>
            <a:r>
              <a:rPr lang="en-US" sz="2800" dirty="0" err="1" smtClean="0"/>
              <a:t>Koopas</a:t>
            </a:r>
            <a:r>
              <a:rPr lang="en-US" sz="2800" dirty="0" smtClean="0"/>
              <a:t> to make it move faster.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366" y="1617153"/>
            <a:ext cx="5973009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D36F7B32-FB7D-41CD-9CDA-9052B228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980"/>
            <a:ext cx="10515600" cy="132556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0C1094F-8FFC-42C8-9752-51A14AB8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A6F-19D8-4C1E-9075-733D7A67C77A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E9E828-6CF7-49F6-9F6D-D19EB24B8353}"/>
              </a:ext>
            </a:extLst>
          </p:cNvPr>
          <p:cNvSpPr txBox="1"/>
          <p:nvPr/>
        </p:nvSpPr>
        <p:spPr>
          <a:xfrm>
            <a:off x="377933" y="1412837"/>
            <a:ext cx="3562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Eat mushroom to level up </a:t>
            </a:r>
            <a:r>
              <a:rPr lang="en-US" sz="2800" dirty="0" err="1" smtClean="0"/>
              <a:t>mario</a:t>
            </a:r>
            <a:r>
              <a:rPr lang="en-US" sz="2800" dirty="0" smtClean="0"/>
              <a:t> when you small.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992" y="1412837"/>
            <a:ext cx="5982535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7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D36F7B32-FB7D-41CD-9CDA-9052B228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980"/>
            <a:ext cx="10515600" cy="132556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0C1094F-8FFC-42C8-9752-51A14AB8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A6F-19D8-4C1E-9075-733D7A67C77A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E9E828-6CF7-49F6-9F6D-D19EB24B8353}"/>
              </a:ext>
            </a:extLst>
          </p:cNvPr>
          <p:cNvSpPr txBox="1"/>
          <p:nvPr/>
        </p:nvSpPr>
        <p:spPr>
          <a:xfrm>
            <a:off x="377932" y="1412837"/>
            <a:ext cx="47722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When you come to the final world. This </a:t>
            </a:r>
            <a:r>
              <a:rPr lang="en-US" sz="2800" dirty="0" err="1" smtClean="0"/>
              <a:t>MessageBox</a:t>
            </a:r>
            <a:r>
              <a:rPr lang="en-US" sz="2800" dirty="0" smtClean="0"/>
              <a:t> will show up. </a:t>
            </a:r>
            <a:r>
              <a:rPr lang="en-US" sz="2800" dirty="0" smtClean="0"/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If you choose No: the program will exit.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If you choose Yes: you </a:t>
            </a:r>
            <a:r>
              <a:rPr lang="en-US" sz="2800" dirty="0"/>
              <a:t>will </a:t>
            </a:r>
            <a:r>
              <a:rPr lang="en-US" sz="2800" dirty="0" smtClean="0"/>
              <a:t>transport to the main map.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539" y="1412837"/>
            <a:ext cx="5953956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3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D36F7B32-FB7D-41CD-9CDA-9052B228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980"/>
            <a:ext cx="10515600" cy="132556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0C1094F-8FFC-42C8-9752-51A14AB8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A6F-19D8-4C1E-9075-733D7A67C77A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E9E828-6CF7-49F6-9F6D-D19EB24B8353}"/>
              </a:ext>
            </a:extLst>
          </p:cNvPr>
          <p:cNvSpPr txBox="1"/>
          <p:nvPr/>
        </p:nvSpPr>
        <p:spPr>
          <a:xfrm>
            <a:off x="377932" y="1412837"/>
            <a:ext cx="47722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This is the main map.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You will have 2 portal to choose to play again.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167" y="1171260"/>
            <a:ext cx="5982535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51902C8-FF24-4B76-8E6C-7F47819F3786}"/>
              </a:ext>
            </a:extLst>
          </p:cNvPr>
          <p:cNvSpPr/>
          <p:nvPr/>
        </p:nvSpPr>
        <p:spPr>
          <a:xfrm>
            <a:off x="0" y="969942"/>
            <a:ext cx="12192000" cy="19670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B6554B-2250-4390-8F70-51084EFC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3" y="1664551"/>
            <a:ext cx="10515600" cy="1006193"/>
          </a:xfrm>
        </p:spPr>
        <p:txBody>
          <a:bodyPr>
            <a:normAutofit/>
          </a:bodyPr>
          <a:lstStyle/>
          <a:p>
            <a:r>
              <a:rPr lang="en-US" dirty="0" smtClean="0"/>
              <a:t>3.Evaluation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5D7E21E-9592-418C-B6BA-B68D0D99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A6F-19D8-4C1E-9075-733D7A67C77A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xmlns="" id="{DBAED188-C111-4707-B487-7CE759BBC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471475" cy="196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7E07FA-882F-4749-9942-1A257758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97" y="0"/>
            <a:ext cx="10515600" cy="1325563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F639EEC-E579-4EF3-9F44-300AAD4D7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36" y="1495841"/>
            <a:ext cx="114237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1.Advantages</a:t>
            </a:r>
          </a:p>
          <a:p>
            <a:pPr>
              <a:buFontTx/>
              <a:buChar char="-"/>
            </a:pPr>
            <a:r>
              <a:rPr lang="en-US" sz="2400" dirty="0"/>
              <a:t>The </a:t>
            </a:r>
            <a:r>
              <a:rPr lang="en-US" sz="2400" dirty="0" smtClean="0"/>
              <a:t>program </a:t>
            </a:r>
            <a:r>
              <a:rPr lang="en-US" sz="2400" dirty="0"/>
              <a:t>runs well in Window 10.</a:t>
            </a:r>
          </a:p>
          <a:p>
            <a:pPr>
              <a:buFontTx/>
              <a:buChar char="-"/>
            </a:pPr>
            <a:r>
              <a:rPr lang="en-US" sz="2400" dirty="0" smtClean="0"/>
              <a:t>There are 2 worl</a:t>
            </a:r>
            <a:r>
              <a:rPr lang="en-US" sz="2400" dirty="0" smtClean="0"/>
              <a:t>d to play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2.Disadvantages</a:t>
            </a:r>
            <a:endParaRPr lang="en-US" sz="2400" dirty="0"/>
          </a:p>
          <a:p>
            <a:pPr>
              <a:buFontTx/>
              <a:buChar char="-"/>
            </a:pPr>
            <a:r>
              <a:rPr lang="en-US" sz="2400" dirty="0" smtClean="0"/>
              <a:t>Have some bug when you meet portal.</a:t>
            </a:r>
            <a:endParaRPr lang="en-US" sz="2400" dirty="0"/>
          </a:p>
          <a:p>
            <a:pPr>
              <a:buFontTx/>
              <a:buChar char="-"/>
            </a:pPr>
            <a:r>
              <a:rPr lang="en-US" sz="2400" dirty="0" smtClean="0"/>
              <a:t>If you dead, you had to press R to play again.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1DB6D1-8E3D-4407-88CD-582B9070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A6F-19D8-4C1E-9075-733D7A67C7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7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7E07FA-882F-4749-9942-1A257758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97" y="0"/>
            <a:ext cx="10515600" cy="1325563"/>
          </a:xfrm>
        </p:spPr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F639EEC-E579-4EF3-9F44-300AAD4D7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36" y="1495841"/>
            <a:ext cx="11423754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/>
              <a:t>Make </a:t>
            </a:r>
            <a:r>
              <a:rPr lang="en-US" sz="2400" dirty="0" smtClean="0"/>
              <a:t>more world.</a:t>
            </a:r>
          </a:p>
          <a:p>
            <a:pPr>
              <a:buFontTx/>
              <a:buChar char="-"/>
            </a:pPr>
            <a:r>
              <a:rPr lang="en-US" sz="2400" dirty="0" smtClean="0"/>
              <a:t>Fix bugs.</a:t>
            </a:r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Make </a:t>
            </a:r>
            <a:r>
              <a:rPr lang="en-US" sz="2400" dirty="0" smtClean="0"/>
              <a:t>more enemies and form of </a:t>
            </a:r>
            <a:r>
              <a:rPr lang="en-US" sz="2400" dirty="0" err="1" smtClean="0"/>
              <a:t>mario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-  Make </a:t>
            </a:r>
            <a:r>
              <a:rPr lang="en-US" sz="2400" smtClean="0"/>
              <a:t>start screen.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1DB6D1-8E3D-4407-88CD-582B9070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A6F-19D8-4C1E-9075-733D7A67C7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7E07FA-882F-4749-9942-1A257758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97" y="0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Google Shape;1587;p110" descr="Phân biệt &quot;thank&quot; và &quot;thanks&quot; | Học Tiếng Anh cùng Callum Nguyễn">
            <a:extLst>
              <a:ext uri="{FF2B5EF4-FFF2-40B4-BE49-F238E27FC236}">
                <a16:creationId xmlns:a16="http://schemas.microsoft.com/office/drawing/2014/main" xmlns="" id="{546602A9-628F-44D5-BA54-FEC0DCB21097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l="12391" t="10100" r="12123" b="8705"/>
          <a:stretch/>
        </p:blipFill>
        <p:spPr>
          <a:xfrm>
            <a:off x="3304950" y="1495425"/>
            <a:ext cx="5769426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A4B8707-FC6A-463D-87A2-011F0036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A6F-19D8-4C1E-9075-733D7A67C7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1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B6554B-2250-4390-8F70-51084EFC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3" y="1664551"/>
            <a:ext cx="10515600" cy="100619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C3AA13-8A74-4EFF-9531-4E1763E1D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3218326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AutoNum type="arabicPeriod"/>
            </a:pPr>
            <a:r>
              <a:rPr lang="en-US" dirty="0"/>
              <a:t>Solution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51902C8-FF24-4B76-8E6C-7F47819F3786}"/>
              </a:ext>
            </a:extLst>
          </p:cNvPr>
          <p:cNvSpPr/>
          <p:nvPr/>
        </p:nvSpPr>
        <p:spPr>
          <a:xfrm>
            <a:off x="0" y="977505"/>
            <a:ext cx="12192000" cy="19670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Contents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7E6498A-649F-4AE1-BBBE-2A72DC00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A6F-19D8-4C1E-9075-733D7A67C7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2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51902C8-FF24-4B76-8E6C-7F47819F3786}"/>
              </a:ext>
            </a:extLst>
          </p:cNvPr>
          <p:cNvSpPr/>
          <p:nvPr/>
        </p:nvSpPr>
        <p:spPr>
          <a:xfrm>
            <a:off x="0" y="954952"/>
            <a:ext cx="12192000" cy="19670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B6554B-2250-4390-8F70-51084EFC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3" y="1664551"/>
            <a:ext cx="10515600" cy="100619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6" name="Picture 5" descr="A picture containing text, laser, night sky&#10;&#10;Description automatically generated">
            <a:extLst>
              <a:ext uri="{FF2B5EF4-FFF2-40B4-BE49-F238E27FC236}">
                <a16:creationId xmlns:a16="http://schemas.microsoft.com/office/drawing/2014/main" xmlns="" id="{EA81AA1E-C9A0-4A72-A9EF-4B01751F5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079" y="3152185"/>
            <a:ext cx="4948097" cy="290468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964E948-21A8-4EBF-BABC-A052CECC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A6F-19D8-4C1E-9075-733D7A67C7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4253E9-F6A8-4B3A-9D6F-EA120C187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6960"/>
            <a:ext cx="10515600" cy="74815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EAB47B-9670-4C79-AE45-027484CF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A6F-19D8-4C1E-9075-733D7A67C77A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F2B4184-54F6-474B-90C8-EB59D177D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game Mario using library </a:t>
            </a:r>
            <a:r>
              <a:rPr lang="en-US" dirty="0" err="1" smtClean="0"/>
              <a:t>directx</a:t>
            </a:r>
            <a:r>
              <a:rPr lang="en-US" dirty="0" smtClean="0"/>
              <a:t> 12.</a:t>
            </a:r>
          </a:p>
          <a:p>
            <a:r>
              <a:rPr lang="en-US" dirty="0" smtClean="0"/>
              <a:t>Language : C++ 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4253E9-F6A8-4B3A-9D6F-EA120C187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6960"/>
            <a:ext cx="10515600" cy="74815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EAB47B-9670-4C79-AE45-027484CF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A6F-19D8-4C1E-9075-733D7A67C77A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F2B4184-54F6-474B-90C8-EB59D177D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character : </a:t>
            </a:r>
            <a:r>
              <a:rPr lang="en-US" dirty="0" err="1" smtClean="0"/>
              <a:t>mario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Enemies : </a:t>
            </a:r>
            <a:r>
              <a:rPr lang="en-US" dirty="0" err="1" smtClean="0"/>
              <a:t>Goomba</a:t>
            </a:r>
            <a:r>
              <a:rPr lang="en-US" dirty="0" smtClean="0"/>
              <a:t>           </a:t>
            </a:r>
            <a:r>
              <a:rPr lang="en-US" dirty="0" err="1" smtClean="0"/>
              <a:t>GoombaW</a:t>
            </a:r>
            <a:r>
              <a:rPr lang="en-US" dirty="0" smtClean="0"/>
              <a:t>          </a:t>
            </a:r>
            <a:r>
              <a:rPr lang="en-US" dirty="0" err="1" smtClean="0"/>
              <a:t>Koopas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143" y="1560210"/>
            <a:ext cx="407354" cy="665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31" y="2269011"/>
            <a:ext cx="493312" cy="5207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384" y="1964575"/>
            <a:ext cx="645122" cy="8251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91" y="2008954"/>
            <a:ext cx="530661" cy="77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7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51902C8-FF24-4B76-8E6C-7F47819F3786}"/>
              </a:ext>
            </a:extLst>
          </p:cNvPr>
          <p:cNvSpPr/>
          <p:nvPr/>
        </p:nvSpPr>
        <p:spPr>
          <a:xfrm>
            <a:off x="0" y="954952"/>
            <a:ext cx="12192000" cy="19670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B6554B-2250-4390-8F70-51084EFC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3" y="1664551"/>
            <a:ext cx="10515600" cy="1006193"/>
          </a:xfrm>
        </p:spPr>
        <p:txBody>
          <a:bodyPr>
            <a:normAutofit/>
          </a:bodyPr>
          <a:lstStyle/>
          <a:p>
            <a:r>
              <a:rPr lang="en-US" dirty="0"/>
              <a:t>2.Solution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5A376D1-A548-422F-8F88-2A822023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A6F-19D8-4C1E-9075-733D7A67C77A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xmlns="" id="{434C49B8-21B2-4FEE-BAF3-8C9118CFE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602" y="3593248"/>
            <a:ext cx="4792830" cy="23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D36F7B32-FB7D-41CD-9CDA-9052B228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980"/>
            <a:ext cx="10515600" cy="132556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0C1094F-8FFC-42C8-9752-51A14AB8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A6F-19D8-4C1E-9075-733D7A67C77A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532" y="1237651"/>
            <a:ext cx="5982535" cy="45440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0646" y="1869141"/>
            <a:ext cx="43837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World 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Press space to jump(you can jump twice).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      to move right.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      to move left.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87506" y="3442447"/>
            <a:ext cx="3630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87506" y="3845859"/>
            <a:ext cx="3630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36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D36F7B32-FB7D-41CD-9CDA-9052B228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980"/>
            <a:ext cx="10515600" cy="132556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0C1094F-8FFC-42C8-9752-51A14AB8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A6F-19D8-4C1E-9075-733D7A67C77A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E9E828-6CF7-49F6-9F6D-D19EB24B8353}"/>
              </a:ext>
            </a:extLst>
          </p:cNvPr>
          <p:cNvSpPr txBox="1"/>
          <p:nvPr/>
        </p:nvSpPr>
        <p:spPr>
          <a:xfrm>
            <a:off x="0" y="1660357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Mario meet portal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236" y="1372965"/>
            <a:ext cx="5963482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8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D36F7B32-FB7D-41CD-9CDA-9052B228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980"/>
            <a:ext cx="10515600" cy="132556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0C1094F-8FFC-42C8-9752-51A14AB8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6A6F-19D8-4C1E-9075-733D7A67C77A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E9E828-6CF7-49F6-9F6D-D19EB24B8353}"/>
              </a:ext>
            </a:extLst>
          </p:cNvPr>
          <p:cNvSpPr txBox="1"/>
          <p:nvPr/>
        </p:nvSpPr>
        <p:spPr>
          <a:xfrm>
            <a:off x="377933" y="1412837"/>
            <a:ext cx="3562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Press R to reset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977" y="1412837"/>
            <a:ext cx="5973009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5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</TotalTime>
  <Words>279</Words>
  <Application>Microsoft Office PowerPoint</Application>
  <PresentationFormat>Custom</PresentationFormat>
  <Paragraphs>79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Contents</vt:lpstr>
      <vt:lpstr>Introduction</vt:lpstr>
      <vt:lpstr>Introduction</vt:lpstr>
      <vt:lpstr>Introduction</vt:lpstr>
      <vt:lpstr>2.Solution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3.Evaluation</vt:lpstr>
      <vt:lpstr>Evaluation</vt:lpstr>
      <vt:lpstr>Future development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Binh Nguyen</dc:creator>
  <cp:lastModifiedBy>Windows User</cp:lastModifiedBy>
  <cp:revision>280</cp:revision>
  <dcterms:created xsi:type="dcterms:W3CDTF">2021-05-12T23:13:37Z</dcterms:created>
  <dcterms:modified xsi:type="dcterms:W3CDTF">2021-07-09T10:10:37Z</dcterms:modified>
</cp:coreProperties>
</file>