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0" r:id="rId6"/>
    <p:sldId id="25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OpenCV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Opencv</a:t>
            </a:r>
            <a:r>
              <a:rPr lang="en-US" dirty="0" smtClean="0"/>
              <a:t>(branch 2.4)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19641"/>
            <a:ext cx="7058025" cy="451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1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Import </a:t>
            </a:r>
            <a:r>
              <a:rPr lang="en-US" dirty="0" err="1" smtClean="0"/>
              <a:t>OpenCV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Followed by the tutorials  from website, need to download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numpy</a:t>
            </a:r>
            <a:r>
              <a:rPr lang="en-US" dirty="0" smtClean="0"/>
              <a:t> with python2.7 version</a:t>
            </a:r>
          </a:p>
          <a:p>
            <a:endParaRPr lang="en-US" dirty="0"/>
          </a:p>
          <a:p>
            <a:r>
              <a:rPr lang="en-US" dirty="0" smtClean="0"/>
              <a:t>Revise the </a:t>
            </a:r>
            <a:r>
              <a:rPr lang="en-US" dirty="0" err="1" smtClean="0"/>
              <a:t>regidit</a:t>
            </a:r>
            <a:r>
              <a:rPr lang="en-US" dirty="0" smtClean="0"/>
              <a:t> value to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SG" dirty="0" err="1"/>
              <a:t>Goto</a:t>
            </a:r>
            <a:r>
              <a:rPr lang="en-SG" dirty="0"/>
              <a:t> </a:t>
            </a:r>
            <a:r>
              <a:rPr lang="en-SG" b="1" dirty="0" err="1"/>
              <a:t>opencv</a:t>
            </a:r>
            <a:r>
              <a:rPr lang="en-SG" b="1" dirty="0"/>
              <a:t>/build/python/2.7</a:t>
            </a:r>
            <a:r>
              <a:rPr lang="en-SG" dirty="0"/>
              <a:t> folder.</a:t>
            </a:r>
          </a:p>
          <a:p>
            <a:r>
              <a:rPr lang="en-SG" dirty="0"/>
              <a:t>Copy </a:t>
            </a:r>
            <a:r>
              <a:rPr lang="en-SG" b="1" dirty="0"/>
              <a:t>cv2.pyd</a:t>
            </a:r>
            <a:r>
              <a:rPr lang="en-SG" dirty="0"/>
              <a:t> to </a:t>
            </a:r>
            <a:r>
              <a:rPr lang="en-SG" b="1" dirty="0"/>
              <a:t>C:/Python27/lib/site-packeges</a:t>
            </a:r>
            <a:endParaRPr lang="en-SG" dirty="0"/>
          </a:p>
          <a:p>
            <a:endParaRPr lang="en-US" dirty="0" smtClean="0"/>
          </a:p>
          <a:p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13735"/>
            <a:ext cx="757809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2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import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Faild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problem is that the installed Python 2.7 are 64bit but </a:t>
            </a:r>
            <a:r>
              <a:rPr lang="en-US" dirty="0" err="1" smtClean="0"/>
              <a:t>numpy</a:t>
            </a:r>
            <a:r>
              <a:rPr lang="en-US" dirty="0" smtClean="0"/>
              <a:t> only support 32bit.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does not has an official 64bit version</a:t>
            </a:r>
          </a:p>
          <a:p>
            <a:r>
              <a:rPr lang="en-US" dirty="0" smtClean="0"/>
              <a:t>I downloaded and installed a 64bit </a:t>
            </a:r>
            <a:r>
              <a:rPr lang="en-US" dirty="0" err="1" smtClean="0"/>
              <a:t>numpy</a:t>
            </a:r>
            <a:r>
              <a:rPr lang="en-US" dirty="0" smtClean="0"/>
              <a:t> from</a:t>
            </a:r>
          </a:p>
          <a:p>
            <a:endParaRPr lang="en-SG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857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" y="5848350"/>
            <a:ext cx="89439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26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smtClean="0"/>
              <a:t>import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Failed with the same error message</a:t>
            </a:r>
          </a:p>
          <a:p>
            <a:r>
              <a:rPr lang="en-US" dirty="0" smtClean="0"/>
              <a:t>So I downloaded a 32bit python 2.7 and try again</a:t>
            </a:r>
          </a:p>
          <a:p>
            <a:r>
              <a:rPr lang="en-US" dirty="0" smtClean="0"/>
              <a:t>Successful !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48" y="3935730"/>
            <a:ext cx="6334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42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example</a:t>
            </a:r>
            <a:endParaRPr lang="en-SG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472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7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address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https://github.com/yyyaoyyyao/OpenCV.git</a:t>
            </a:r>
          </a:p>
        </p:txBody>
      </p:sp>
    </p:spTree>
    <p:extLst>
      <p:ext uri="{BB962C8B-B14F-4D97-AF65-F5344CB8AC3E}">
        <p14:creationId xmlns:p14="http://schemas.microsoft.com/office/powerpoint/2010/main" val="33782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OpenCV2.4.12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2.4. 12 does not has a pre-built version, only source code.</a:t>
            </a:r>
          </a:p>
          <a:p>
            <a:r>
              <a:rPr lang="en-US" dirty="0" smtClean="0"/>
              <a:t>Based on the tutorial on the website, I found that all the tutorials only introduced how to build </a:t>
            </a:r>
            <a:r>
              <a:rPr lang="en-US" dirty="0" err="1"/>
              <a:t>O</a:t>
            </a:r>
            <a:r>
              <a:rPr lang="en-US" dirty="0" err="1" smtClean="0"/>
              <a:t>penCV</a:t>
            </a:r>
            <a:r>
              <a:rPr lang="en-US" dirty="0" smtClean="0"/>
              <a:t> with installed version. So I download </a:t>
            </a:r>
            <a:r>
              <a:rPr lang="en-US" dirty="0" err="1" smtClean="0"/>
              <a:t>OpenCV</a:t>
            </a:r>
            <a:r>
              <a:rPr lang="en-US" dirty="0" smtClean="0"/>
              <a:t> 2.4.11.exe to try to build first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4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 </a:t>
            </a:r>
            <a:r>
              <a:rPr lang="en-US" dirty="0" err="1" smtClean="0"/>
              <a:t>ConsoleApplication</a:t>
            </a:r>
            <a:r>
              <a:rPr lang="en-US" dirty="0" smtClean="0"/>
              <a:t> solution</a:t>
            </a:r>
            <a:endParaRPr lang="en-S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342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85800" y="4735830"/>
            <a:ext cx="7296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26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an example</a:t>
            </a:r>
            <a:endParaRPr lang="en-S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29600" cy="414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0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Cmake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Cmake</a:t>
            </a:r>
            <a:r>
              <a:rPr lang="en-US" dirty="0" smtClean="0"/>
              <a:t> latest version 3.4.0</a:t>
            </a:r>
          </a:p>
          <a:p>
            <a:r>
              <a:rPr lang="en-US" dirty="0" smtClean="0"/>
              <a:t>I tried to use </a:t>
            </a:r>
            <a:r>
              <a:rPr lang="en-US" dirty="0" err="1" smtClean="0"/>
              <a:t>cmake</a:t>
            </a:r>
            <a:r>
              <a:rPr lang="en-US" dirty="0" smtClean="0"/>
              <a:t> to make </a:t>
            </a:r>
            <a:r>
              <a:rPr lang="en-US" dirty="0" err="1" smtClean="0"/>
              <a:t>OpenCV</a:t>
            </a:r>
            <a:r>
              <a:rPr lang="en-US" dirty="0" smtClean="0"/>
              <a:t> project files based on source code of </a:t>
            </a:r>
            <a:r>
              <a:rPr lang="en-US" dirty="0" err="1" smtClean="0"/>
              <a:t>OpenCV</a:t>
            </a:r>
            <a:r>
              <a:rPr lang="en-US" dirty="0" smtClean="0"/>
              <a:t> 2.4.11 first.</a:t>
            </a:r>
          </a:p>
          <a:p>
            <a:r>
              <a:rPr lang="en-US" dirty="0" smtClean="0"/>
              <a:t>Generate the OpenCV.sln and Open the solution to build.</a:t>
            </a:r>
          </a:p>
          <a:p>
            <a:r>
              <a:rPr lang="en-US" dirty="0" smtClean="0"/>
              <a:t>But Failed with many error messages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09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108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5029200"/>
            <a:ext cx="115443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1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r>
              <a:rPr lang="en-US" dirty="0" smtClean="0"/>
              <a:t> the </a:t>
            </a:r>
            <a:r>
              <a:rPr lang="en-US" dirty="0" err="1" smtClean="0"/>
              <a:t>OpenCV</a:t>
            </a:r>
            <a:r>
              <a:rPr lang="en-US" dirty="0" smtClean="0"/>
              <a:t> 2.4.12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 few error messages with the project below: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pencv_cudawarping</a:t>
            </a:r>
            <a:endParaRPr lang="en-US" dirty="0" smtClean="0"/>
          </a:p>
          <a:p>
            <a:pPr lvl="1"/>
            <a:r>
              <a:rPr lang="en-US" dirty="0" err="1" smtClean="0"/>
              <a:t>opencv_cudaarithm</a:t>
            </a:r>
            <a:endParaRPr lang="en-US" dirty="0" smtClean="0"/>
          </a:p>
          <a:p>
            <a:pPr lvl="1"/>
            <a:r>
              <a:rPr lang="en-US" dirty="0" err="1" smtClean="0"/>
              <a:t>opencv_cudacudalegacy</a:t>
            </a:r>
            <a:endParaRPr lang="en-US" dirty="0" smtClean="0"/>
          </a:p>
          <a:p>
            <a:pPr lvl="1"/>
            <a:r>
              <a:rPr lang="en-US" dirty="0" err="1" smtClean="0"/>
              <a:t>opencv_cudaimgproc</a:t>
            </a:r>
            <a:endParaRPr lang="en-US" dirty="0" smtClean="0"/>
          </a:p>
          <a:p>
            <a:pPr lvl="1"/>
            <a:r>
              <a:rPr lang="en-US" dirty="0" err="1" smtClean="0"/>
              <a:t>opencv_cudafilters</a:t>
            </a:r>
            <a:endParaRPr lang="en-US" dirty="0" smtClean="0"/>
          </a:p>
          <a:p>
            <a:pPr lvl="1"/>
            <a:r>
              <a:rPr lang="en-US" dirty="0" err="1" smtClean="0"/>
              <a:t>opencv_stitching</a:t>
            </a:r>
            <a:endParaRPr lang="en-US" dirty="0" smtClean="0"/>
          </a:p>
          <a:p>
            <a:pPr lvl="1"/>
            <a:r>
              <a:rPr lang="en-US" dirty="0" smtClean="0"/>
              <a:t>opencv_python2</a:t>
            </a:r>
            <a:endParaRPr lang="en-S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45492"/>
            <a:ext cx="8324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4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example</a:t>
            </a:r>
            <a:endParaRPr lang="en-S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4464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9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1794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5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236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Download OpenCV</vt:lpstr>
      <vt:lpstr>Build OpenCV2.4.12</vt:lpstr>
      <vt:lpstr>Create a  ConsoleApplication solution</vt:lpstr>
      <vt:lpstr>Run an example</vt:lpstr>
      <vt:lpstr>Download Cmake</vt:lpstr>
      <vt:lpstr>PowerPoint Presentation</vt:lpstr>
      <vt:lpstr>Cmake the OpenCV 2.4.12</vt:lpstr>
      <vt:lpstr>Create an example</vt:lpstr>
      <vt:lpstr>PowerPoint Presentation</vt:lpstr>
      <vt:lpstr>Python Import OpenCV</vt:lpstr>
      <vt:lpstr>Check the import</vt:lpstr>
      <vt:lpstr>Check the import </vt:lpstr>
      <vt:lpstr>Run a example</vt:lpstr>
      <vt:lpstr>Git address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2006-08-16T00:00:00Z</dcterms:created>
  <dcterms:modified xsi:type="dcterms:W3CDTF">2015-12-04T10:08:43Z</dcterms:modified>
</cp:coreProperties>
</file>