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DC3"/>
    <a:srgbClr val="B9E403"/>
    <a:srgbClr val="E6E7E8"/>
    <a:srgbClr val="CCFF66"/>
    <a:srgbClr val="EBEBE9"/>
    <a:srgbClr val="66FF99"/>
    <a:srgbClr val="00FF00"/>
    <a:srgbClr val="304833"/>
    <a:srgbClr val="122917"/>
    <a:srgbClr val="546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BC53EE8-A96A-459A-B528-625F8BDE835C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F04BED3A-56B1-4C21-91A0-C81FFC22483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4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05FFA-BE46-9702-6162-E262DFF6C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510BDD-6221-04A3-33E0-55C7691C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2C2CFD-3628-0638-5FCE-8F11C86C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79172D-89EE-F38F-374E-7C8865EB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4C7BD5-F54C-1378-43A9-81C59E2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4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7140D7-2FAF-A419-E6FB-294517E5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45A341-2B51-9686-8B87-E7B113580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236E31-06FF-F494-405B-C18514AC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92AB03-0C40-2452-EF17-126CC9CB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65C8A3-48CD-DBEC-F408-C849E752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20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688DABE-460E-FE8B-CC14-B2139EAF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C5D7308-B393-ED18-2AD3-8F757C9C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5FEFA1-A8E1-3B78-CE5D-4A509B99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B6BC4E-C63D-4684-1334-DBBA937B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56CBF7-1B8A-6F26-7722-769AFFF4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52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768292-1CBD-927B-C0AB-550F7261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710AC7-000E-B36D-EDC3-BA2C3326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FEC53E-E62B-4782-6267-757C090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1C116C-5500-FBB8-4F8E-D677C06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C63F8-FC4C-84CE-B616-D8AC9ED2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35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679515-3C18-8B62-DA02-9F68DB9A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F87D2E-DADD-AB87-C827-0C261794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8C2F6E-3A14-7B89-2994-6C61B189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EBC003-C421-AE74-311E-C767C33C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8E7D9-1EB9-2DD2-D603-D5955C8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119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4EEF3-1ECA-1261-63BE-231EE048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82126-850B-6740-CD4B-96834C52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9704C61-9085-D0F6-64A2-07896E21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62EA7A-57F4-C5C0-1629-F4CD51FD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AEEBC8-C9C3-AB43-BBF2-989A7720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5E4F53-92DA-9DDC-DA50-A569B0BA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27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709FF-9921-F796-7F9A-E41947B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7D95CD-17F2-F331-BCCC-1444D341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DEA70A4-E60D-36CA-5682-A8484837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9C3539-EDB4-756C-AA90-2F7745F19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CE37874-8329-EF89-06BA-99E0FB825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653E8F-8403-0F35-4441-3EB1B982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C729C98-7CAF-D119-4E73-A49796AF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841F13-1E1F-7A93-7D72-3C3A515B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383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09F9B-2809-8683-F028-ABD28E5A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67474F-3E83-3542-5F92-37DC9B0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7978C7-5908-399E-0AA5-86B79EF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6D9AB9B-8F51-7A93-0992-1BF804F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26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58C8D2C-4DAA-D465-5F11-F05E702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DADC4F3-144B-93C2-A28B-23F6777C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AAEAB4-B5E3-5132-4EC7-0E5846BA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8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B5F9F-A72F-5499-83F6-39DC4E51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509CE5-CC0D-44D2-9436-CB0B96D3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B06F02C-5634-4AA2-BEB7-BED5CD5A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FD2EF-1F48-97F9-EDD0-8FB4B3E5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864AF1-4630-4E38-DBC9-6A98A946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9D17102-635F-CD09-3527-9CF4108B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5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479EC4-D2CD-BDBF-2DBA-F5C379E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96C8F46-3CDA-B3C7-B295-11B527EA6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7DF2E7-984F-BA55-2B83-B1E0263C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8C4CC0-AD0E-81C2-491D-DDDCF828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047C03-740F-DBB4-66DC-596353B4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3A7FB3-79AA-24BA-3FFE-0C671AEC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466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137063-F4C8-2938-02FB-E728730A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A1BE40-242F-B8E4-CAFB-25D1DCE1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151620-554A-AD7F-7705-7EE5BEF89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69ED4-0CA5-473C-89A7-B040F2592B20}" type="datetimeFigureOut">
              <a:rPr lang="en-IL" smtClean="0"/>
              <a:t>25/06/2024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B83B63-7916-8AD7-B1AC-70486BB19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777ED4-287C-519F-8FCA-954C6EE6A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7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BDEDE4B-07B3-F730-2376-2D9D866ECF33}"/>
              </a:ext>
            </a:extLst>
          </p:cNvPr>
          <p:cNvSpPr txBox="1"/>
          <p:nvPr/>
        </p:nvSpPr>
        <p:spPr>
          <a:xfrm>
            <a:off x="2803237" y="785091"/>
            <a:ext cx="753225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pPr algn="ctr"/>
            <a:r>
              <a:rPr lang="en-US" sz="9600" dirty="0">
                <a:ln>
                  <a:solidFill>
                    <a:srgbClr val="9AFF67"/>
                  </a:solidFill>
                </a:ln>
                <a:gradFill>
                  <a:gsLst>
                    <a:gs pos="17683">
                      <a:srgbClr val="9F6CFA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50000">
                      <a:srgbClr val="CCFF66"/>
                    </a:gs>
                    <a:gs pos="37150">
                      <a:schemeClr val="accent3">
                        <a:lumMod val="60000"/>
                        <a:lumOff val="40000"/>
                      </a:schemeClr>
                    </a:gs>
                    <a:gs pos="6635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9900FF"/>
                    </a:gs>
                  </a:gsLst>
                  <a:path path="circle">
                    <a:fillToRect l="50000" t="50000" r="50000" b="50000"/>
                  </a:path>
                </a:gradFill>
              </a:rPr>
              <a:t>Play</a:t>
            </a:r>
            <a:r>
              <a:rPr lang="en-US" sz="96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9933FF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 Your </a:t>
            </a:r>
            <a:r>
              <a:rPr lang="en-US" sz="96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CCFF66"/>
                    </a:gs>
                    <a:gs pos="0">
                      <a:srgbClr val="CAFA8A"/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Way</a:t>
            </a:r>
            <a:endParaRPr lang="en-IL" sz="9600" dirty="0">
              <a:ln>
                <a:solidFill>
                  <a:srgbClr val="B1FC7D"/>
                </a:solidFill>
              </a:ln>
              <a:gradFill flip="none" rotWithShape="1">
                <a:gsLst>
                  <a:gs pos="17683">
                    <a:srgbClr val="CCFF66"/>
                  </a:gs>
                  <a:gs pos="0">
                    <a:srgbClr val="CAFA8A"/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37150">
                    <a:srgbClr val="B1FC7D"/>
                  </a:gs>
                  <a:gs pos="6635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08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תמונה 21">
            <a:extLst>
              <a:ext uri="{FF2B5EF4-FFF2-40B4-BE49-F238E27FC236}">
                <a16:creationId xmlns:a16="http://schemas.microsoft.com/office/drawing/2014/main" id="{3B6EA458-477B-14EE-DD86-5725EEDE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44251" y="-1075560"/>
            <a:ext cx="15123098" cy="10063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05CAA926-04DD-C295-B0B3-234A019213F4}"/>
              </a:ext>
            </a:extLst>
          </p:cNvPr>
          <p:cNvGrpSpPr/>
          <p:nvPr/>
        </p:nvGrpSpPr>
        <p:grpSpPr>
          <a:xfrm>
            <a:off x="8709918" y="1054359"/>
            <a:ext cx="3239620" cy="3206816"/>
            <a:chOff x="9452880" y="93276"/>
            <a:chExt cx="3239620" cy="3217374"/>
          </a:xfrm>
        </p:grpSpPr>
        <p:pic>
          <p:nvPicPr>
            <p:cNvPr id="12" name="תמונה 11" descr="תמונה שמכילה פרח, צמח, עלה כותרת, שושנה&#10;&#10;התיאור נוצר באופן אוטומטי">
              <a:extLst>
                <a:ext uri="{FF2B5EF4-FFF2-40B4-BE49-F238E27FC236}">
                  <a16:creationId xmlns:a16="http://schemas.microsoft.com/office/drawing/2014/main" id="{0BB259C4-1E60-19D3-9C82-E0BC6E6C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880" y="867731"/>
              <a:ext cx="1719247" cy="177560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8" name="תמונה 17" descr="תמונה שמכילה צמח, פרח, יסמין, עלה כותרת&#10;&#10;התיאור נוצר באופן אוטומטי">
              <a:extLst>
                <a:ext uri="{FF2B5EF4-FFF2-40B4-BE49-F238E27FC236}">
                  <a16:creationId xmlns:a16="http://schemas.microsoft.com/office/drawing/2014/main" id="{5C665FA3-4F6C-0604-EBC7-9E47C9DD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6034" y="1535049"/>
              <a:ext cx="1719247" cy="177560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8" name="תמונה 27" descr="תמונה שמכילה צמח, פרח, עלה כותרת, שושני גינה&#10;&#10;התיאור נוצר באופן אוטומטי">
              <a:extLst>
                <a:ext uri="{FF2B5EF4-FFF2-40B4-BE49-F238E27FC236}">
                  <a16:creationId xmlns:a16="http://schemas.microsoft.com/office/drawing/2014/main" id="{111AC369-4838-7A0A-C632-B5A29A87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7868" y="93276"/>
              <a:ext cx="1764632" cy="166225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8BB6825C-6FCA-5C19-FA92-F55F98071CB2}"/>
              </a:ext>
            </a:extLst>
          </p:cNvPr>
          <p:cNvSpPr txBox="1"/>
          <p:nvPr/>
        </p:nvSpPr>
        <p:spPr>
          <a:xfrm>
            <a:off x="2363355" y="459301"/>
            <a:ext cx="934768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11500" dirty="0">
                <a:ln>
                  <a:solidFill>
                    <a:srgbClr val="9AFF67"/>
                  </a:solidFill>
                </a:ln>
                <a:gradFill>
                  <a:gsLst>
                    <a:gs pos="17683">
                      <a:srgbClr val="9F6CFA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50000">
                      <a:srgbClr val="CCFF66"/>
                    </a:gs>
                    <a:gs pos="37150">
                      <a:schemeClr val="accent3">
                        <a:lumMod val="60000"/>
                        <a:lumOff val="40000"/>
                      </a:schemeClr>
                    </a:gs>
                    <a:gs pos="6635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9900FF"/>
                    </a:gs>
                  </a:gsLst>
                  <a:path path="circle">
                    <a:fillToRect l="50000" t="50000" r="50000" b="50000"/>
                  </a:path>
                </a:gradFill>
              </a:rPr>
              <a:t>Play</a:t>
            </a:r>
            <a:r>
              <a:rPr lang="en-US" sz="115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9933FF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 Your </a:t>
            </a:r>
            <a:r>
              <a:rPr lang="en-US" sz="115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CCFF66"/>
                    </a:gs>
                    <a:gs pos="0">
                      <a:srgbClr val="CAFA8A"/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Way</a:t>
            </a:r>
            <a:endParaRPr lang="en-IL" sz="11500" dirty="0">
              <a:ln>
                <a:solidFill>
                  <a:srgbClr val="B1FC7D"/>
                </a:solidFill>
              </a:ln>
              <a:gradFill flip="none" rotWithShape="1">
                <a:gsLst>
                  <a:gs pos="17683">
                    <a:srgbClr val="CCFF66"/>
                  </a:gs>
                  <a:gs pos="0">
                    <a:srgbClr val="CAFA8A"/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37150">
                    <a:srgbClr val="B1FC7D"/>
                  </a:gs>
                  <a:gs pos="6635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9019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4E0A82F-D473-2BAA-7631-FE46E9D0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2" y="-197963"/>
            <a:ext cx="11016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9409879E-A615-0B7D-9F0F-92E47A18D190}"/>
              </a:ext>
            </a:extLst>
          </p:cNvPr>
          <p:cNvGrpSpPr/>
          <p:nvPr/>
        </p:nvGrpSpPr>
        <p:grpSpPr>
          <a:xfrm>
            <a:off x="1338606" y="360218"/>
            <a:ext cx="9052303" cy="5292437"/>
            <a:chOff x="1338606" y="360218"/>
            <a:chExt cx="10039547" cy="6229118"/>
          </a:xfrm>
        </p:grpSpPr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579141C2-6B5D-5D57-12DF-77EA5E4A4216}"/>
                </a:ext>
              </a:extLst>
            </p:cNvPr>
            <p:cNvSpPr/>
            <p:nvPr/>
          </p:nvSpPr>
          <p:spPr>
            <a:xfrm>
              <a:off x="1338606" y="360218"/>
              <a:ext cx="10039547" cy="6229118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AE8D267C-D2D3-CC36-7A0C-53E454CC9E63}"/>
                </a:ext>
              </a:extLst>
            </p:cNvPr>
            <p:cNvSpPr txBox="1"/>
            <p:nvPr/>
          </p:nvSpPr>
          <p:spPr>
            <a:xfrm>
              <a:off x="3155671" y="1176106"/>
              <a:ext cx="7532254" cy="1412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pPr algn="ctr"/>
              <a:r>
                <a:rPr lang="en-US" sz="7200" dirty="0">
                  <a:ln>
                    <a:solidFill>
                      <a:srgbClr val="9AFF67"/>
                    </a:solidFill>
                  </a:ln>
                  <a:gradFill>
                    <a:gsLst>
                      <a:gs pos="17683">
                        <a:srgbClr val="9F6CFA"/>
                      </a:gs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50000">
                        <a:srgbClr val="CCFF66"/>
                      </a:gs>
                      <a:gs pos="37150">
                        <a:schemeClr val="accent3">
                          <a:lumMod val="60000"/>
                          <a:lumOff val="40000"/>
                        </a:schemeClr>
                      </a:gs>
                      <a:gs pos="66350">
                        <a:schemeClr val="accent5">
                          <a:lumMod val="60000"/>
                          <a:lumOff val="40000"/>
                        </a:schemeClr>
                      </a:gs>
                      <a:gs pos="100000">
                        <a:srgbClr val="9900FF"/>
                      </a:gs>
                    </a:gsLst>
                    <a:path path="circle">
                      <a:fillToRect l="50000" t="50000" r="50000" b="50000"/>
                    </a:path>
                  </a:gradFill>
                </a:rPr>
                <a:t>Play</a:t>
              </a:r>
              <a:r>
                <a:rPr lang="en-US" sz="7200" dirty="0">
                  <a:ln>
                    <a:solidFill>
                      <a:srgbClr val="B1FC7D"/>
                    </a:solidFill>
                  </a:ln>
                  <a:gradFill flip="none" rotWithShape="1">
                    <a:gsLst>
                      <a:gs pos="17683">
                        <a:srgbClr val="9933FF"/>
                      </a:gs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37150">
                        <a:srgbClr val="B1FC7D"/>
                      </a:gs>
                      <a:gs pos="66350">
                        <a:schemeClr val="accent6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 Your </a:t>
              </a:r>
              <a:r>
                <a:rPr lang="en-US" sz="7200" dirty="0">
                  <a:ln>
                    <a:solidFill>
                      <a:srgbClr val="B1FC7D"/>
                    </a:solidFill>
                  </a:ln>
                  <a:gradFill flip="none" rotWithShape="1">
                    <a:gsLst>
                      <a:gs pos="17683">
                        <a:srgbClr val="CCFF66"/>
                      </a:gs>
                      <a:gs pos="0">
                        <a:srgbClr val="CAFA8A"/>
                      </a:gs>
                      <a:gs pos="50000">
                        <a:schemeClr val="accent6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37150">
                        <a:srgbClr val="B1FC7D"/>
                      </a:gs>
                      <a:gs pos="66350">
                        <a:schemeClr val="accent6">
                          <a:lumMod val="75000"/>
                        </a:schemeClr>
                      </a:gs>
                      <a:gs pos="100000">
                        <a:schemeClr val="accent6">
                          <a:lumMod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Way</a:t>
              </a:r>
              <a:endParaRPr lang="en-IL" sz="72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CCFF66"/>
                    </a:gs>
                    <a:gs pos="0">
                      <a:srgbClr val="CAFA8A"/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DA19D6F2-69E8-4DC0-05D2-E1F28E7C475E}"/>
                </a:ext>
              </a:extLst>
            </p:cNvPr>
            <p:cNvGrpSpPr/>
            <p:nvPr/>
          </p:nvGrpSpPr>
          <p:grpSpPr>
            <a:xfrm>
              <a:off x="7613774" y="1693452"/>
              <a:ext cx="3239620" cy="3206816"/>
              <a:chOff x="9452880" y="93276"/>
              <a:chExt cx="3239620" cy="3217374"/>
            </a:xfrm>
          </p:grpSpPr>
          <p:pic>
            <p:nvPicPr>
              <p:cNvPr id="9" name="תמונה 8" descr="תמונה שמכילה פרח, צמח, עלה כותרת, שושנה&#10;&#10;התיאור נוצר באופן אוטומטי">
                <a:extLst>
                  <a:ext uri="{FF2B5EF4-FFF2-40B4-BE49-F238E27FC236}">
                    <a16:creationId xmlns:a16="http://schemas.microsoft.com/office/drawing/2014/main" id="{F1E815EC-6561-646A-CBCA-14C369B77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2880" y="867731"/>
                <a:ext cx="1719247" cy="177560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0" name="תמונה 9" descr="תמונה שמכילה צמח, פרח, יסמין, עלה כותרת&#10;&#10;התיאור נוצר באופן אוטומטי">
                <a:extLst>
                  <a:ext uri="{FF2B5EF4-FFF2-40B4-BE49-F238E27FC236}">
                    <a16:creationId xmlns:a16="http://schemas.microsoft.com/office/drawing/2014/main" id="{7DCF811D-0561-D171-9D75-0F8F38EEA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6034" y="1535049"/>
                <a:ext cx="1719247" cy="177560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1" name="תמונה 10" descr="תמונה שמכילה צמח, פרח, עלה כותרת, שושני גינה&#10;&#10;התיאור נוצר באופן אוטומטי">
                <a:extLst>
                  <a:ext uri="{FF2B5EF4-FFF2-40B4-BE49-F238E27FC236}">
                    <a16:creationId xmlns:a16="http://schemas.microsoft.com/office/drawing/2014/main" id="{1ED5BD2C-9F45-8B4B-6340-57B32AAD3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27868" y="93276"/>
                <a:ext cx="1764632" cy="1662256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347545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C0F9008-52C2-8C9E-0180-860B08B320C4}"/>
              </a:ext>
            </a:extLst>
          </p:cNvPr>
          <p:cNvGrpSpPr/>
          <p:nvPr/>
        </p:nvGrpSpPr>
        <p:grpSpPr>
          <a:xfrm>
            <a:off x="1658636" y="304800"/>
            <a:ext cx="8874728" cy="5730223"/>
            <a:chOff x="2016956" y="325925"/>
            <a:chExt cx="9582499" cy="6205769"/>
          </a:xfrm>
        </p:grpSpPr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54997D20-3A4F-2741-573B-F8F946E939D4}"/>
                </a:ext>
              </a:extLst>
            </p:cNvPr>
            <p:cNvGrpSpPr/>
            <p:nvPr/>
          </p:nvGrpSpPr>
          <p:grpSpPr>
            <a:xfrm>
              <a:off x="2016956" y="325925"/>
              <a:ext cx="9582499" cy="5691348"/>
              <a:chOff x="1173018" y="451427"/>
              <a:chExt cx="9993745" cy="5955145"/>
            </a:xfrm>
          </p:grpSpPr>
          <p:sp>
            <p:nvSpPr>
              <p:cNvPr id="6" name="אליפסה 5">
                <a:extLst>
                  <a:ext uri="{FF2B5EF4-FFF2-40B4-BE49-F238E27FC236}">
                    <a16:creationId xmlns:a16="http://schemas.microsoft.com/office/drawing/2014/main" id="{579141C2-6B5D-5D57-12DF-77EA5E4A4216}"/>
                  </a:ext>
                </a:extLst>
              </p:cNvPr>
              <p:cNvSpPr/>
              <p:nvPr/>
            </p:nvSpPr>
            <p:spPr>
              <a:xfrm>
                <a:off x="1173018" y="451427"/>
                <a:ext cx="9993745" cy="5955145"/>
              </a:xfrm>
              <a:prstGeom prst="ellipse">
                <a:avLst/>
              </a:prstGeom>
              <a:gradFill flip="none" rotWithShape="1">
                <a:gsLst>
                  <a:gs pos="78752">
                    <a:srgbClr val="CCFF66"/>
                  </a:gs>
                  <a:gs pos="85850">
                    <a:srgbClr val="00FF00"/>
                  </a:gs>
                  <a:gs pos="23000">
                    <a:srgbClr val="92D050"/>
                  </a:gs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rgbClr val="66FF99"/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2" name="קבוצה 1">
                <a:extLst>
                  <a:ext uri="{FF2B5EF4-FFF2-40B4-BE49-F238E27FC236}">
                    <a16:creationId xmlns:a16="http://schemas.microsoft.com/office/drawing/2014/main" id="{8204DF60-3F51-CF41-1C8E-A344B067A5F6}"/>
                  </a:ext>
                </a:extLst>
              </p:cNvPr>
              <p:cNvGrpSpPr/>
              <p:nvPr/>
            </p:nvGrpSpPr>
            <p:grpSpPr>
              <a:xfrm>
                <a:off x="1294646" y="782780"/>
                <a:ext cx="9327505" cy="5337363"/>
                <a:chOff x="1224165" y="360218"/>
                <a:chExt cx="10153988" cy="6229118"/>
              </a:xfrm>
            </p:grpSpPr>
            <p:sp>
              <p:nvSpPr>
                <p:cNvPr id="3" name="אליפסה 2">
                  <a:extLst>
                    <a:ext uri="{FF2B5EF4-FFF2-40B4-BE49-F238E27FC236}">
                      <a16:creationId xmlns:a16="http://schemas.microsoft.com/office/drawing/2014/main" id="{CA222B7C-09F5-FBD0-46F8-478E6AA4A7DB}"/>
                    </a:ext>
                  </a:extLst>
                </p:cNvPr>
                <p:cNvSpPr/>
                <p:nvPr/>
              </p:nvSpPr>
              <p:spPr>
                <a:xfrm>
                  <a:off x="1338606" y="360218"/>
                  <a:ext cx="10039547" cy="6229118"/>
                </a:xfrm>
                <a:prstGeom prst="ellipse">
                  <a:avLst/>
                </a:prstGeom>
                <a:blipFill dpi="0" rotWithShape="1">
                  <a:blip r:embed="rId2"/>
                  <a:srcRect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>
                    <a:ln>
                      <a:solidFill>
                        <a:srgbClr val="EBEBE9"/>
                      </a:solidFill>
                    </a:ln>
                    <a:noFill/>
                  </a:endParaRPr>
                </a:p>
              </p:txBody>
            </p:sp>
            <p:sp>
              <p:nvSpPr>
                <p:cNvPr id="4" name="תיבת טקסט 3">
                  <a:extLst>
                    <a:ext uri="{FF2B5EF4-FFF2-40B4-BE49-F238E27FC236}">
                      <a16:creationId xmlns:a16="http://schemas.microsoft.com/office/drawing/2014/main" id="{46193A0A-D548-377F-076C-9013ED736828}"/>
                    </a:ext>
                  </a:extLst>
                </p:cNvPr>
                <p:cNvSpPr txBox="1"/>
                <p:nvPr/>
              </p:nvSpPr>
              <p:spPr>
                <a:xfrm>
                  <a:off x="1224165" y="647861"/>
                  <a:ext cx="10153988" cy="2399524"/>
                </a:xfrm>
                <a:prstGeom prst="ellipse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perspectiveHeroicExtremeRightFacing"/>
                    <a:lightRig rig="threePt" dir="t"/>
                  </a:scene3d>
                </a:bodyPr>
                <a:lstStyle/>
                <a:p>
                  <a:pPr algn="ctr"/>
                  <a:r>
                    <a:rPr lang="en-US" sz="7200" dirty="0">
                      <a:ln w="12700">
                        <a:solidFill>
                          <a:srgbClr val="9AFF67"/>
                        </a:solidFill>
                      </a:ln>
                      <a:gradFill>
                        <a:gsLst>
                          <a:gs pos="17683">
                            <a:srgbClr val="9F6CFA"/>
                          </a:gs>
                          <a:gs pos="0">
                            <a:schemeClr val="accent5">
                              <a:lumMod val="40000"/>
                              <a:lumOff val="60000"/>
                            </a:schemeClr>
                          </a:gs>
                          <a:gs pos="50000">
                            <a:srgbClr val="CCFF66"/>
                          </a:gs>
                          <a:gs pos="37150">
                            <a:schemeClr val="accent3">
                              <a:lumMod val="60000"/>
                              <a:lumOff val="40000"/>
                            </a:schemeClr>
                          </a:gs>
                          <a:gs pos="66350">
                            <a:schemeClr val="accent5">
                              <a:lumMod val="60000"/>
                              <a:lumOff val="40000"/>
                            </a:schemeClr>
                          </a:gs>
                          <a:gs pos="100000">
                            <a:srgbClr val="9900FF"/>
                          </a:gs>
                        </a:gsLst>
                        <a:path path="circle">
                          <a:fillToRect l="50000" t="50000" r="50000" b="50000"/>
                        </a:path>
                      </a:gradFill>
                    </a:rPr>
                    <a:t>Play</a:t>
                  </a:r>
                  <a:r>
                    <a:rPr lang="en-US" sz="7200" dirty="0">
                      <a:ln w="12700">
                        <a:solidFill>
                          <a:srgbClr val="B1FC7D"/>
                        </a:solidFill>
                      </a:ln>
                      <a:gradFill flip="none" rotWithShape="1">
                        <a:gsLst>
                          <a:gs pos="17683">
                            <a:srgbClr val="9933FF"/>
                          </a:gs>
                          <a:gs pos="0">
                            <a:schemeClr val="accent5">
                              <a:lumMod val="40000"/>
                              <a:lumOff val="60000"/>
                            </a:schemeClr>
                          </a:gs>
                          <a:gs pos="50000">
                            <a:schemeClr val="accent6">
                              <a:lumMod val="60000"/>
                              <a:lumOff val="40000"/>
                              <a:shade val="67500"/>
                              <a:satMod val="115000"/>
                            </a:schemeClr>
                          </a:gs>
                          <a:gs pos="37150">
                            <a:srgbClr val="B1FC7D"/>
                          </a:gs>
                          <a:gs pos="66350">
                            <a:schemeClr val="accent6">
                              <a:lumMod val="75000"/>
                            </a:schemeClr>
                          </a:gs>
                          <a:gs pos="100000">
                            <a:schemeClr val="accent5">
                              <a:lumMod val="7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</a:rPr>
                    <a:t> Your </a:t>
                  </a:r>
                  <a:r>
                    <a:rPr lang="en-US" sz="7200" dirty="0">
                      <a:ln w="12700">
                        <a:solidFill>
                          <a:srgbClr val="B1FC7D"/>
                        </a:solidFill>
                      </a:ln>
                      <a:gradFill flip="none" rotWithShape="1">
                        <a:gsLst>
                          <a:gs pos="17683">
                            <a:srgbClr val="CCFF66"/>
                          </a:gs>
                          <a:gs pos="0">
                            <a:srgbClr val="CAFA8A"/>
                          </a:gs>
                          <a:gs pos="50000">
                            <a:schemeClr val="accent6">
                              <a:lumMod val="60000"/>
                              <a:lumOff val="40000"/>
                              <a:shade val="67500"/>
                              <a:satMod val="115000"/>
                            </a:schemeClr>
                          </a:gs>
                          <a:gs pos="37150">
                            <a:srgbClr val="B1FC7D"/>
                          </a:gs>
                          <a:gs pos="66350">
                            <a:schemeClr val="accent6">
                              <a:lumMod val="75000"/>
                            </a:schemeClr>
                          </a:gs>
                          <a:gs pos="100000">
                            <a:schemeClr val="accent6">
                              <a:lumMod val="5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</a:rPr>
                    <a:t>Way</a:t>
                  </a:r>
                  <a:endParaRPr lang="en-IL" sz="7200" dirty="0">
                    <a:ln w="12700">
                      <a:solidFill>
                        <a:srgbClr val="B1FC7D"/>
                      </a:solidFill>
                    </a:ln>
                    <a:gradFill flip="none" rotWithShape="1">
                      <a:gsLst>
                        <a:gs pos="17683">
                          <a:srgbClr val="CCFF66"/>
                        </a:gs>
                        <a:gs pos="0">
                          <a:srgbClr val="CAFA8A"/>
                        </a:gs>
                        <a:gs pos="50000">
                          <a:schemeClr val="accent6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37150">
                          <a:srgbClr val="B1FC7D"/>
                        </a:gs>
                        <a:gs pos="66350">
                          <a:schemeClr val="accent6">
                            <a:lumMod val="75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endParaRPr>
                </a:p>
              </p:txBody>
            </p:sp>
            <p:grpSp>
              <p:nvGrpSpPr>
                <p:cNvPr id="5" name="קבוצה 4">
                  <a:extLst>
                    <a:ext uri="{FF2B5EF4-FFF2-40B4-BE49-F238E27FC236}">
                      <a16:creationId xmlns:a16="http://schemas.microsoft.com/office/drawing/2014/main" id="{D154A49E-AB9E-3CB6-28F3-D17DFACCE287}"/>
                    </a:ext>
                  </a:extLst>
                </p:cNvPr>
                <p:cNvGrpSpPr/>
                <p:nvPr/>
              </p:nvGrpSpPr>
              <p:grpSpPr>
                <a:xfrm>
                  <a:off x="7248825" y="1610344"/>
                  <a:ext cx="3239621" cy="3206816"/>
                  <a:chOff x="9087931" y="9894"/>
                  <a:chExt cx="3239621" cy="3217374"/>
                </a:xfrm>
              </p:grpSpPr>
              <p:pic>
                <p:nvPicPr>
                  <p:cNvPr id="13" name="תמונה 12" descr="תמונה שמכילה פרח, צמח, עלה כותרת, שושנה&#10;&#10;התיאור נוצר באופן אוטומטי">
                    <a:extLst>
                      <a:ext uri="{FF2B5EF4-FFF2-40B4-BE49-F238E27FC236}">
                        <a16:creationId xmlns:a16="http://schemas.microsoft.com/office/drawing/2014/main" id="{B3B83009-4A7E-5DE6-ABA1-24A69C95C9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31" y="784349"/>
                    <a:ext cx="1719247" cy="1775601"/>
                  </a:xfrm>
                  <a:prstGeom prst="ellipse">
                    <a:avLst/>
                  </a:prstGeom>
                  <a:ln w="63500" cap="rnd">
                    <a:solidFill>
                      <a:srgbClr val="E6E7E8"/>
                    </a:solidFill>
                  </a:ln>
                  <a:effectLst>
                    <a:outerShdw blurRad="381000" dist="292100" dir="5400000" sx="-80000" sy="-18000" rotWithShape="0">
                      <a:srgbClr val="000000">
                        <a:alpha val="22000"/>
                      </a:srgbClr>
                    </a:outerShdw>
                  </a:effectLst>
                  <a:scene3d>
                    <a:camera prst="orthographicFront"/>
                    <a:lightRig rig="contrasting" dir="t">
                      <a:rot lat="0" lon="0" rev="3000000"/>
                    </a:lightRig>
                  </a:scene3d>
                  <a:sp3d contourW="7620">
                    <a:bevelT w="95250" h="31750"/>
                    <a:contourClr>
                      <a:srgbClr val="333333"/>
                    </a:contourClr>
                  </a:sp3d>
                </p:spPr>
              </p:pic>
              <p:pic>
                <p:nvPicPr>
                  <p:cNvPr id="14" name="תמונה 13" descr="תמונה שמכילה צמח, פרח, יסמין, עלה כותרת&#10;&#10;התיאור נוצר באופן אוטומטי">
                    <a:extLst>
                      <a:ext uri="{FF2B5EF4-FFF2-40B4-BE49-F238E27FC236}">
                        <a16:creationId xmlns:a16="http://schemas.microsoft.com/office/drawing/2014/main" id="{192F858D-AAD7-FB7E-C13E-5808B21BAC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91085" y="1451667"/>
                    <a:ext cx="1719247" cy="1775601"/>
                  </a:xfrm>
                  <a:prstGeom prst="ellipse">
                    <a:avLst/>
                  </a:prstGeom>
                  <a:ln w="63500" cap="rnd">
                    <a:solidFill>
                      <a:srgbClr val="B9E403"/>
                    </a:solidFill>
                  </a:ln>
                  <a:effectLst>
                    <a:outerShdw blurRad="381000" dist="292100" dir="5400000" sx="-80000" sy="-18000" rotWithShape="0">
                      <a:srgbClr val="000000">
                        <a:alpha val="22000"/>
                      </a:srgbClr>
                    </a:outerShdw>
                  </a:effectLst>
                  <a:scene3d>
                    <a:camera prst="orthographicFront"/>
                    <a:lightRig rig="contrasting" dir="t">
                      <a:rot lat="0" lon="0" rev="3000000"/>
                    </a:lightRig>
                  </a:scene3d>
                  <a:sp3d contourW="7620">
                    <a:bevelT w="95250" h="31750"/>
                    <a:contourClr>
                      <a:srgbClr val="333333"/>
                    </a:contourClr>
                  </a:sp3d>
                </p:spPr>
              </p:pic>
              <p:pic>
                <p:nvPicPr>
                  <p:cNvPr id="15" name="תמונה 14" descr="תמונה שמכילה צמח, פרח, עלה כותרת, שושני גינה&#10;&#10;התיאור נוצר באופן אוטומטי">
                    <a:extLst>
                      <a:ext uri="{FF2B5EF4-FFF2-40B4-BE49-F238E27FC236}">
                        <a16:creationId xmlns:a16="http://schemas.microsoft.com/office/drawing/2014/main" id="{234A0B1D-706A-E41C-50E3-1BD8C4C3D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62919" y="9894"/>
                    <a:ext cx="1764633" cy="1662256"/>
                  </a:xfrm>
                  <a:prstGeom prst="ellipse">
                    <a:avLst/>
                  </a:prstGeom>
                  <a:ln w="63500" cap="rnd">
                    <a:solidFill>
                      <a:srgbClr val="9D0DC3"/>
                    </a:solidFill>
                  </a:ln>
                  <a:effectLst>
                    <a:outerShdw blurRad="381000" dist="292100" dir="5400000" sx="-80000" sy="-18000" rotWithShape="0">
                      <a:srgbClr val="000000">
                        <a:alpha val="22000"/>
                      </a:srgbClr>
                    </a:outerShdw>
                  </a:effectLst>
                  <a:scene3d>
                    <a:camera prst="orthographicFront"/>
                    <a:lightRig rig="contrasting" dir="t">
                      <a:rot lat="0" lon="0" rev="3000000"/>
                    </a:lightRig>
                  </a:scene3d>
                  <a:sp3d contourW="7620">
                    <a:bevelT w="95250" h="31750"/>
                    <a:contourClr>
                      <a:srgbClr val="333333"/>
                    </a:contourClr>
                  </a:sp3d>
                </p:spPr>
              </p:pic>
            </p:grpSp>
          </p:grpSp>
        </p:grp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96B2861E-2467-4B1D-E819-D1556C5187B3}"/>
                </a:ext>
              </a:extLst>
            </p:cNvPr>
            <p:cNvSpPr txBox="1"/>
            <p:nvPr/>
          </p:nvSpPr>
          <p:spPr>
            <a:xfrm>
              <a:off x="2253727" y="4733396"/>
              <a:ext cx="9084628" cy="179829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GB" sz="4000" b="1" dirty="0">
                  <a:ln>
                    <a:solidFill>
                      <a:srgbClr val="CCFF66"/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Play Your Way - fun games to improve social skills</a:t>
              </a:r>
              <a:endParaRPr lang="en-IL" sz="4000" b="1" dirty="0">
                <a:ln>
                  <a:solidFill>
                    <a:srgbClr val="CCFF66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9112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22</Words>
  <Application>Microsoft Office PowerPoint</Application>
  <PresentationFormat>מסך רחב</PresentationFormat>
  <Paragraphs>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ארז דוד עמראן</dc:creator>
  <cp:lastModifiedBy>ארז דוד עמראן</cp:lastModifiedBy>
  <cp:revision>16</cp:revision>
  <dcterms:created xsi:type="dcterms:W3CDTF">2024-06-18T05:01:55Z</dcterms:created>
  <dcterms:modified xsi:type="dcterms:W3CDTF">2024-06-25T10:15:32Z</dcterms:modified>
</cp:coreProperties>
</file>