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7"/>
  </p:notesMasterIdLst>
  <p:sldIdLst>
    <p:sldId id="258" r:id="rId2"/>
    <p:sldId id="261" r:id="rId3"/>
    <p:sldId id="262" r:id="rId4"/>
    <p:sldId id="263" r:id="rId5"/>
    <p:sldId id="264" r:id="rId6"/>
  </p:sldIdLst>
  <p:sldSz cx="12192000" cy="6858000"/>
  <p:notesSz cx="6858000" cy="9144000"/>
  <p:defaultTextStyle>
    <a:defPPr>
      <a:defRPr lang="en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EBE9"/>
    <a:srgbClr val="66FF99"/>
    <a:srgbClr val="00FF00"/>
    <a:srgbClr val="CCFF66"/>
    <a:srgbClr val="304833"/>
    <a:srgbClr val="122917"/>
    <a:srgbClr val="54695D"/>
    <a:srgbClr val="B166E2"/>
    <a:srgbClr val="BA6EF8"/>
    <a:srgbClr val="254A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026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fld id="{ABC53EE8-A96A-459A-B528-625F8BDE835C}" type="datetimeFigureOut">
              <a:rPr lang="en-IL" smtClean="0"/>
              <a:t>18/06/2024</a:t>
            </a:fld>
            <a:endParaRPr lang="en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en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fld id="{F04BED3A-56B1-4C21-91A0-C81FFC22483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72444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5E05FFA-BE46-9702-6162-E262DFF6CF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75510BDD-6221-04A3-33E0-55C7691C26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92C2CFD-3628-0638-5FCE-8F11C86CF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9ED4-0CA5-473C-89A7-B040F2592B20}" type="datetimeFigureOut">
              <a:rPr lang="en-IL" smtClean="0"/>
              <a:t>18/06/2024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C79172D-89EE-F38F-374E-7C8865EB3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D4C7BD5-F54C-1378-43A9-81C59E2BD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A1902-0A4E-4C41-BEB9-DC5331283E0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27474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C7140D7-2FAF-A419-E6FB-294517E5B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AC45A341-2B51-9686-8B87-E7B1135800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6236E31-06FF-F494-405B-C18514ACD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9ED4-0CA5-473C-89A7-B040F2592B20}" type="datetimeFigureOut">
              <a:rPr lang="en-IL" smtClean="0"/>
              <a:t>18/06/2024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092AB03-0C40-2452-EF17-126CC9CBE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965C8A3-48CD-DBEC-F408-C849E7523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A1902-0A4E-4C41-BEB9-DC5331283E0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52045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0688DABE-460E-FE8B-CC14-B2139EAF3E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2C5D7308-B393-ED18-2AD3-8F757C9CE1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D5FEFA1-A8E1-3B78-CE5D-4A509B99C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9ED4-0CA5-473C-89A7-B040F2592B20}" type="datetimeFigureOut">
              <a:rPr lang="en-IL" smtClean="0"/>
              <a:t>18/06/2024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3B6BC4E-C63D-4684-1334-DBBA937BD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E56CBF7-1B8A-6F26-7722-769AFFF4A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A1902-0A4E-4C41-BEB9-DC5331283E0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6523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E768292-1CBD-927B-C0AB-550F72614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E710AC7-000E-B36D-EDC3-BA2C33263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2FEC53E-E62B-4782-6267-757C0904C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9ED4-0CA5-473C-89A7-B040F2592B20}" type="datetimeFigureOut">
              <a:rPr lang="en-IL" smtClean="0"/>
              <a:t>18/06/2024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F1C116C-5500-FBB8-4F8E-D677C06B6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D4C63F8-FC4C-84CE-B616-D8AC9ED26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A1902-0A4E-4C41-BEB9-DC5331283E0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33564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4679515-3C18-8B62-DA02-9F68DB9A6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80F87D2E-DADD-AB87-C827-0C261794F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C8C2F6E-3A14-7B89-2994-6C61B189C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9ED4-0CA5-473C-89A7-B040F2592B20}" type="datetimeFigureOut">
              <a:rPr lang="en-IL" smtClean="0"/>
              <a:t>18/06/2024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7EBC003-C421-AE74-311E-C767C33C5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728E7D9-1EB9-2DD2-D603-D5955C8F2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A1902-0A4E-4C41-BEB9-DC5331283E0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11196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B94EEF3-1ECA-1261-63BE-231EE0487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4D82126-850B-6740-CD4B-96834C529F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49704C61-9085-D0F6-64A2-07896E216F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E662EA7A-57F4-C5C0-1629-F4CD51FDC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9ED4-0CA5-473C-89A7-B040F2592B20}" type="datetimeFigureOut">
              <a:rPr lang="en-IL" smtClean="0"/>
              <a:t>18/06/2024</a:t>
            </a:fld>
            <a:endParaRPr lang="en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EDAEEBC8-C9C3-AB43-BBF2-989A77206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FF5E4F53-92DA-9DDC-DA50-A569B0BA3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A1902-0A4E-4C41-BEB9-DC5331283E0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02743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1D709FF-9921-F796-7F9A-E41947BA7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A47D95CD-17F2-F331-BCCC-1444D3412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5DEA70A4-E60D-36CA-5682-A8484837E2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9E9C3539-EDB4-756C-AA90-2F7745F195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0CE37874-8329-EF89-06BA-99E0FB8252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05653E8F-8403-0F35-4441-3EB1B982C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9ED4-0CA5-473C-89A7-B040F2592B20}" type="datetimeFigureOut">
              <a:rPr lang="en-IL" smtClean="0"/>
              <a:t>18/06/2024</a:t>
            </a:fld>
            <a:endParaRPr lang="en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0C729C98-7CAF-D119-4E73-A49796AF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C6841F13-1E1F-7A93-7D72-3C3A515BB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A1902-0A4E-4C41-BEB9-DC5331283E0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93834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6609F9B-2809-8683-F028-ABD28E5AD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0F67474F-3E83-3542-5F92-37DC9B032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9ED4-0CA5-473C-89A7-B040F2592B20}" type="datetimeFigureOut">
              <a:rPr lang="en-IL" smtClean="0"/>
              <a:t>18/06/2024</a:t>
            </a:fld>
            <a:endParaRPr lang="en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847978C7-5908-399E-0AA5-86B79EF25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36D9AB9B-8F51-7A93-0992-1BF804F1A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A1902-0A4E-4C41-BEB9-DC5331283E0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52607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358C8D2C-4DAA-D465-5F11-F05E70236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9ED4-0CA5-473C-89A7-B040F2592B20}" type="datetimeFigureOut">
              <a:rPr lang="en-IL" smtClean="0"/>
              <a:t>18/06/2024</a:t>
            </a:fld>
            <a:endParaRPr lang="en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ADADC4F3-144B-93C2-A28B-23F6777CA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38AAEAB4-B5E3-5132-4EC7-0E5846BA9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A1902-0A4E-4C41-BEB9-DC5331283E0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01835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36B5F9F-A72F-5499-83F6-39DC4E510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9509CE5-CC0D-44D2-9436-CB0B96D3D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FB06F02C-5634-4AA2-BEB7-BED5CD5A8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C5BFD2EF-1F48-97F9-EDD0-8FB4B3E50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9ED4-0CA5-473C-89A7-B040F2592B20}" type="datetimeFigureOut">
              <a:rPr lang="en-IL" smtClean="0"/>
              <a:t>18/06/2024</a:t>
            </a:fld>
            <a:endParaRPr lang="en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ED864AF1-4630-4E38-DBC9-6A98A9468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09D17102-635F-CD09-3527-9CF4108B0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A1902-0A4E-4C41-BEB9-DC5331283E0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76534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1479EC4-D2CD-BDBF-2DBA-F5C379E88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696C8F46-3CDA-B3C7-B295-11B527EA6D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D97DF2E7-984F-BA55-2B83-B1E0263CDD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678C4CC0-AD0E-81C2-491D-DDDCF8282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9ED4-0CA5-473C-89A7-B040F2592B20}" type="datetimeFigureOut">
              <a:rPr lang="en-IL" smtClean="0"/>
              <a:t>18/06/2024</a:t>
            </a:fld>
            <a:endParaRPr lang="en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52047C03-740F-DBB4-66DC-596353B4E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533A7FB3-79AA-24BA-3FFE-0C671AECC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A1902-0A4E-4C41-BEB9-DC5331283E0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34666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12137063-F4C8-2938-02FB-E728730A5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16A1BE40-242F-B8E4-CAFB-25D1DCE14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5151620-554A-AD7F-7705-7EE5BEF89B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E69ED4-0CA5-473C-89A7-B040F2592B20}" type="datetimeFigureOut">
              <a:rPr lang="en-IL" smtClean="0"/>
              <a:t>18/06/2024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2B83B63-7916-8AD7-B1AC-70486BB195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2777ED4-287C-519F-8FCA-954C6EE6A6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EA1902-0A4E-4C41-BEB9-DC5331283E0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03746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f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f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f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5BDEDE4B-07B3-F730-2376-2D9D866ECF33}"/>
              </a:ext>
            </a:extLst>
          </p:cNvPr>
          <p:cNvSpPr txBox="1"/>
          <p:nvPr/>
        </p:nvSpPr>
        <p:spPr>
          <a:xfrm>
            <a:off x="2803237" y="785091"/>
            <a:ext cx="7532254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RightFacing"/>
              <a:lightRig rig="threePt" dir="t"/>
            </a:scene3d>
          </a:bodyPr>
          <a:lstStyle/>
          <a:p>
            <a:pPr algn="ctr"/>
            <a:r>
              <a:rPr lang="en-US" sz="9600" dirty="0">
                <a:ln>
                  <a:solidFill>
                    <a:srgbClr val="9AFF67"/>
                  </a:solidFill>
                </a:ln>
                <a:gradFill>
                  <a:gsLst>
                    <a:gs pos="17683">
                      <a:srgbClr val="9F6CFA"/>
                    </a:gs>
                    <a:gs pos="0">
                      <a:schemeClr val="accent5">
                        <a:lumMod val="40000"/>
                        <a:lumOff val="60000"/>
                      </a:schemeClr>
                    </a:gs>
                    <a:gs pos="50000">
                      <a:srgbClr val="CCFF66"/>
                    </a:gs>
                    <a:gs pos="37150">
                      <a:schemeClr val="accent3">
                        <a:lumMod val="60000"/>
                        <a:lumOff val="40000"/>
                      </a:schemeClr>
                    </a:gs>
                    <a:gs pos="66350">
                      <a:schemeClr val="accent5">
                        <a:lumMod val="60000"/>
                        <a:lumOff val="40000"/>
                      </a:schemeClr>
                    </a:gs>
                    <a:gs pos="100000">
                      <a:srgbClr val="9900FF"/>
                    </a:gs>
                  </a:gsLst>
                  <a:path path="circle">
                    <a:fillToRect l="50000" t="50000" r="50000" b="50000"/>
                  </a:path>
                </a:gradFill>
              </a:rPr>
              <a:t>Play</a:t>
            </a:r>
            <a:r>
              <a:rPr lang="en-US" sz="9600" dirty="0">
                <a:ln>
                  <a:solidFill>
                    <a:srgbClr val="B1FC7D"/>
                  </a:solidFill>
                </a:ln>
                <a:gradFill flip="none" rotWithShape="1">
                  <a:gsLst>
                    <a:gs pos="17683">
                      <a:srgbClr val="9933FF"/>
                    </a:gs>
                    <a:gs pos="0">
                      <a:schemeClr val="accent5">
                        <a:lumMod val="40000"/>
                        <a:lumOff val="60000"/>
                      </a:schemeClr>
                    </a:gs>
                    <a:gs pos="50000">
                      <a:schemeClr val="accent6">
                        <a:lumMod val="60000"/>
                        <a:lumOff val="40000"/>
                        <a:shade val="67500"/>
                        <a:satMod val="115000"/>
                      </a:schemeClr>
                    </a:gs>
                    <a:gs pos="37150">
                      <a:srgbClr val="B1FC7D"/>
                    </a:gs>
                    <a:gs pos="66350">
                      <a:schemeClr val="accent6">
                        <a:lumMod val="75000"/>
                      </a:schemeClr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a:rPr>
              <a:t> Your </a:t>
            </a:r>
            <a:r>
              <a:rPr lang="en-US" sz="9600" dirty="0">
                <a:ln>
                  <a:solidFill>
                    <a:srgbClr val="B1FC7D"/>
                  </a:solidFill>
                </a:ln>
                <a:gradFill flip="none" rotWithShape="1">
                  <a:gsLst>
                    <a:gs pos="17683">
                      <a:srgbClr val="CCFF66"/>
                    </a:gs>
                    <a:gs pos="0">
                      <a:srgbClr val="CAFA8A"/>
                    </a:gs>
                    <a:gs pos="50000">
                      <a:schemeClr val="accent6">
                        <a:lumMod val="60000"/>
                        <a:lumOff val="40000"/>
                        <a:shade val="67500"/>
                        <a:satMod val="115000"/>
                      </a:schemeClr>
                    </a:gs>
                    <a:gs pos="37150">
                      <a:srgbClr val="B1FC7D"/>
                    </a:gs>
                    <a:gs pos="66350">
                      <a:schemeClr val="accent6">
                        <a:lumMod val="75000"/>
                      </a:schemeClr>
                    </a:gs>
                    <a:gs pos="100000">
                      <a:schemeClr val="accent6">
                        <a:lumMod val="5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a:rPr>
              <a:t>Way</a:t>
            </a:r>
            <a:endParaRPr lang="en-IL" sz="9600" dirty="0">
              <a:ln>
                <a:solidFill>
                  <a:srgbClr val="B1FC7D"/>
                </a:solidFill>
              </a:ln>
              <a:gradFill flip="none" rotWithShape="1">
                <a:gsLst>
                  <a:gs pos="17683">
                    <a:srgbClr val="CCFF66"/>
                  </a:gs>
                  <a:gs pos="0">
                    <a:srgbClr val="CAFA8A"/>
                  </a:gs>
                  <a:gs pos="50000">
                    <a:schemeClr val="accent6">
                      <a:lumMod val="60000"/>
                      <a:lumOff val="40000"/>
                      <a:shade val="67500"/>
                      <a:satMod val="115000"/>
                    </a:schemeClr>
                  </a:gs>
                  <a:gs pos="37150">
                    <a:srgbClr val="B1FC7D"/>
                  </a:gs>
                  <a:gs pos="66350">
                    <a:schemeClr val="accent6">
                      <a:lumMod val="75000"/>
                    </a:schemeClr>
                  </a:gs>
                  <a:gs pos="100000">
                    <a:schemeClr val="accent6">
                      <a:lumMod val="5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530867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תמונה 21">
            <a:extLst>
              <a:ext uri="{FF2B5EF4-FFF2-40B4-BE49-F238E27FC236}">
                <a16:creationId xmlns:a16="http://schemas.microsoft.com/office/drawing/2014/main" id="{3B6EA458-477B-14EE-DD86-5725EEDEC1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344251" y="-1075560"/>
            <a:ext cx="15123098" cy="100637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pSp>
        <p:nvGrpSpPr>
          <p:cNvPr id="32" name="קבוצה 31">
            <a:extLst>
              <a:ext uri="{FF2B5EF4-FFF2-40B4-BE49-F238E27FC236}">
                <a16:creationId xmlns:a16="http://schemas.microsoft.com/office/drawing/2014/main" id="{05CAA926-04DD-C295-B0B3-234A019213F4}"/>
              </a:ext>
            </a:extLst>
          </p:cNvPr>
          <p:cNvGrpSpPr/>
          <p:nvPr/>
        </p:nvGrpSpPr>
        <p:grpSpPr>
          <a:xfrm>
            <a:off x="7944808" y="671804"/>
            <a:ext cx="3239620" cy="3206816"/>
            <a:chOff x="9452880" y="93276"/>
            <a:chExt cx="3239620" cy="3217374"/>
          </a:xfrm>
        </p:grpSpPr>
        <p:pic>
          <p:nvPicPr>
            <p:cNvPr id="12" name="תמונה 11" descr="תמונה שמכילה פרח, צמח, עלה כותרת, שושנה&#10;&#10;התיאור נוצר באופן אוטומטי">
              <a:extLst>
                <a:ext uri="{FF2B5EF4-FFF2-40B4-BE49-F238E27FC236}">
                  <a16:creationId xmlns:a16="http://schemas.microsoft.com/office/drawing/2014/main" id="{0BB259C4-1E60-19D3-9C82-E0BC6E6C14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52880" y="867731"/>
              <a:ext cx="1719247" cy="1775601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18" name="תמונה 17" descr="תמונה שמכילה צמח, פרח, יסמין, עלה כותרת&#10;&#10;התיאור נוצר באופן אוטומטי">
              <a:extLst>
                <a:ext uri="{FF2B5EF4-FFF2-40B4-BE49-F238E27FC236}">
                  <a16:creationId xmlns:a16="http://schemas.microsoft.com/office/drawing/2014/main" id="{5C665FA3-4F6C-0604-EBC7-9E47C9DD53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56034" y="1535049"/>
              <a:ext cx="1719247" cy="1775601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28" name="תמונה 27" descr="תמונה שמכילה צמח, פרח, עלה כותרת, שושני גינה&#10;&#10;התיאור נוצר באופן אוטומטי">
              <a:extLst>
                <a:ext uri="{FF2B5EF4-FFF2-40B4-BE49-F238E27FC236}">
                  <a16:creationId xmlns:a16="http://schemas.microsoft.com/office/drawing/2014/main" id="{111AC369-4838-7A0A-C632-B5A29A8755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27868" y="93276"/>
              <a:ext cx="1764632" cy="1662256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  <p:sp>
        <p:nvSpPr>
          <p:cNvPr id="29" name="תיבת טקסט 28">
            <a:extLst>
              <a:ext uri="{FF2B5EF4-FFF2-40B4-BE49-F238E27FC236}">
                <a16:creationId xmlns:a16="http://schemas.microsoft.com/office/drawing/2014/main" id="{8BB6825C-6FCA-5C19-FA92-F55F98071CB2}"/>
              </a:ext>
            </a:extLst>
          </p:cNvPr>
          <p:cNvSpPr txBox="1"/>
          <p:nvPr/>
        </p:nvSpPr>
        <p:spPr>
          <a:xfrm>
            <a:off x="1700882" y="118679"/>
            <a:ext cx="9347680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RightFacing"/>
              <a:lightRig rig="threePt" dir="t"/>
            </a:scene3d>
          </a:bodyPr>
          <a:lstStyle/>
          <a:p>
            <a:r>
              <a:rPr lang="en-US" sz="11500" dirty="0">
                <a:ln>
                  <a:solidFill>
                    <a:srgbClr val="9AFF67"/>
                  </a:solidFill>
                </a:ln>
                <a:gradFill>
                  <a:gsLst>
                    <a:gs pos="17683">
                      <a:srgbClr val="9F6CFA"/>
                    </a:gs>
                    <a:gs pos="0">
                      <a:schemeClr val="accent5">
                        <a:lumMod val="40000"/>
                        <a:lumOff val="60000"/>
                      </a:schemeClr>
                    </a:gs>
                    <a:gs pos="50000">
                      <a:srgbClr val="CCFF66"/>
                    </a:gs>
                    <a:gs pos="37150">
                      <a:schemeClr val="accent3">
                        <a:lumMod val="60000"/>
                        <a:lumOff val="40000"/>
                      </a:schemeClr>
                    </a:gs>
                    <a:gs pos="66350">
                      <a:schemeClr val="accent5">
                        <a:lumMod val="60000"/>
                        <a:lumOff val="40000"/>
                      </a:schemeClr>
                    </a:gs>
                    <a:gs pos="100000">
                      <a:srgbClr val="9900FF"/>
                    </a:gs>
                  </a:gsLst>
                  <a:path path="circle">
                    <a:fillToRect l="50000" t="50000" r="50000" b="50000"/>
                  </a:path>
                </a:gradFill>
              </a:rPr>
              <a:t>Play</a:t>
            </a:r>
            <a:r>
              <a:rPr lang="en-US" sz="11500" dirty="0">
                <a:ln>
                  <a:solidFill>
                    <a:srgbClr val="B1FC7D"/>
                  </a:solidFill>
                </a:ln>
                <a:gradFill flip="none" rotWithShape="1">
                  <a:gsLst>
                    <a:gs pos="17683">
                      <a:srgbClr val="9933FF"/>
                    </a:gs>
                    <a:gs pos="0">
                      <a:schemeClr val="accent5">
                        <a:lumMod val="40000"/>
                        <a:lumOff val="60000"/>
                      </a:schemeClr>
                    </a:gs>
                    <a:gs pos="50000">
                      <a:schemeClr val="accent6">
                        <a:lumMod val="60000"/>
                        <a:lumOff val="40000"/>
                        <a:shade val="67500"/>
                        <a:satMod val="115000"/>
                      </a:schemeClr>
                    </a:gs>
                    <a:gs pos="37150">
                      <a:srgbClr val="B1FC7D"/>
                    </a:gs>
                    <a:gs pos="66350">
                      <a:schemeClr val="accent6">
                        <a:lumMod val="75000"/>
                      </a:schemeClr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a:rPr>
              <a:t> Your </a:t>
            </a:r>
            <a:r>
              <a:rPr lang="en-US" sz="11500" dirty="0">
                <a:ln>
                  <a:solidFill>
                    <a:srgbClr val="B1FC7D"/>
                  </a:solidFill>
                </a:ln>
                <a:gradFill flip="none" rotWithShape="1">
                  <a:gsLst>
                    <a:gs pos="17683">
                      <a:srgbClr val="CCFF66"/>
                    </a:gs>
                    <a:gs pos="0">
                      <a:srgbClr val="CAFA8A"/>
                    </a:gs>
                    <a:gs pos="50000">
                      <a:schemeClr val="accent6">
                        <a:lumMod val="60000"/>
                        <a:lumOff val="40000"/>
                        <a:shade val="67500"/>
                        <a:satMod val="115000"/>
                      </a:schemeClr>
                    </a:gs>
                    <a:gs pos="37150">
                      <a:srgbClr val="B1FC7D"/>
                    </a:gs>
                    <a:gs pos="66350">
                      <a:schemeClr val="accent6">
                        <a:lumMod val="75000"/>
                      </a:schemeClr>
                    </a:gs>
                    <a:gs pos="100000">
                      <a:schemeClr val="accent6">
                        <a:lumMod val="5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a:rPr>
              <a:t>Way</a:t>
            </a:r>
            <a:endParaRPr lang="en-IL" sz="11500" dirty="0">
              <a:ln>
                <a:solidFill>
                  <a:srgbClr val="B1FC7D"/>
                </a:solidFill>
              </a:ln>
              <a:gradFill flip="none" rotWithShape="1">
                <a:gsLst>
                  <a:gs pos="17683">
                    <a:srgbClr val="CCFF66"/>
                  </a:gs>
                  <a:gs pos="0">
                    <a:srgbClr val="CAFA8A"/>
                  </a:gs>
                  <a:gs pos="50000">
                    <a:schemeClr val="accent6">
                      <a:lumMod val="60000"/>
                      <a:lumOff val="40000"/>
                      <a:shade val="67500"/>
                      <a:satMod val="115000"/>
                    </a:schemeClr>
                  </a:gs>
                  <a:gs pos="37150">
                    <a:srgbClr val="B1FC7D"/>
                  </a:gs>
                  <a:gs pos="66350">
                    <a:schemeClr val="accent6">
                      <a:lumMod val="75000"/>
                    </a:schemeClr>
                  </a:gs>
                  <a:gs pos="100000">
                    <a:schemeClr val="accent6">
                      <a:lumMod val="5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490194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54E0A82F-D473-2BAA-7631-FE46E9D0AF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102" y="-197963"/>
            <a:ext cx="110165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377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קבוצה 11">
            <a:extLst>
              <a:ext uri="{FF2B5EF4-FFF2-40B4-BE49-F238E27FC236}">
                <a16:creationId xmlns:a16="http://schemas.microsoft.com/office/drawing/2014/main" id="{9409879E-A615-0B7D-9F0F-92E47A18D190}"/>
              </a:ext>
            </a:extLst>
          </p:cNvPr>
          <p:cNvGrpSpPr/>
          <p:nvPr/>
        </p:nvGrpSpPr>
        <p:grpSpPr>
          <a:xfrm>
            <a:off x="1338606" y="360218"/>
            <a:ext cx="9052303" cy="5292437"/>
            <a:chOff x="1338606" y="360218"/>
            <a:chExt cx="10039547" cy="6229118"/>
          </a:xfrm>
        </p:grpSpPr>
        <p:sp>
          <p:nvSpPr>
            <p:cNvPr id="6" name="אליפסה 5">
              <a:extLst>
                <a:ext uri="{FF2B5EF4-FFF2-40B4-BE49-F238E27FC236}">
                  <a16:creationId xmlns:a16="http://schemas.microsoft.com/office/drawing/2014/main" id="{579141C2-6B5D-5D57-12DF-77EA5E4A4216}"/>
                </a:ext>
              </a:extLst>
            </p:cNvPr>
            <p:cNvSpPr/>
            <p:nvPr/>
          </p:nvSpPr>
          <p:spPr>
            <a:xfrm>
              <a:off x="1338606" y="360218"/>
              <a:ext cx="10039547" cy="6229118"/>
            </a:xfrm>
            <a:prstGeom prst="ellipse">
              <a:avLst/>
            </a:prstGeom>
            <a:blipFill dpi="0" rotWithShape="1">
              <a:blip r:embed="rId2"/>
              <a:srcRect/>
              <a:stretch>
                <a:fillRect/>
              </a:stretch>
            </a:blip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7" name="תיבת טקסט 6">
              <a:extLst>
                <a:ext uri="{FF2B5EF4-FFF2-40B4-BE49-F238E27FC236}">
                  <a16:creationId xmlns:a16="http://schemas.microsoft.com/office/drawing/2014/main" id="{AE8D267C-D2D3-CC36-7A0C-53E454CC9E63}"/>
                </a:ext>
              </a:extLst>
            </p:cNvPr>
            <p:cNvSpPr txBox="1"/>
            <p:nvPr/>
          </p:nvSpPr>
          <p:spPr>
            <a:xfrm>
              <a:off x="3155671" y="1176106"/>
              <a:ext cx="7532254" cy="141276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perspectiveHeroicExtremeRightFacing"/>
                <a:lightRig rig="threePt" dir="t"/>
              </a:scene3d>
            </a:bodyPr>
            <a:lstStyle/>
            <a:p>
              <a:pPr algn="ctr"/>
              <a:r>
                <a:rPr lang="en-US" sz="7200" dirty="0">
                  <a:ln>
                    <a:solidFill>
                      <a:srgbClr val="9AFF67"/>
                    </a:solidFill>
                  </a:ln>
                  <a:gradFill>
                    <a:gsLst>
                      <a:gs pos="17683">
                        <a:srgbClr val="9F6CFA"/>
                      </a:gs>
                      <a:gs pos="0">
                        <a:schemeClr val="accent5">
                          <a:lumMod val="40000"/>
                          <a:lumOff val="60000"/>
                        </a:schemeClr>
                      </a:gs>
                      <a:gs pos="50000">
                        <a:srgbClr val="CCFF66"/>
                      </a:gs>
                      <a:gs pos="37150">
                        <a:schemeClr val="accent3">
                          <a:lumMod val="60000"/>
                          <a:lumOff val="40000"/>
                        </a:schemeClr>
                      </a:gs>
                      <a:gs pos="66350">
                        <a:schemeClr val="accent5">
                          <a:lumMod val="60000"/>
                          <a:lumOff val="40000"/>
                        </a:schemeClr>
                      </a:gs>
                      <a:gs pos="100000">
                        <a:srgbClr val="9900FF"/>
                      </a:gs>
                    </a:gsLst>
                    <a:path path="circle">
                      <a:fillToRect l="50000" t="50000" r="50000" b="50000"/>
                    </a:path>
                  </a:gradFill>
                </a:rPr>
                <a:t>Play</a:t>
              </a:r>
              <a:r>
                <a:rPr lang="en-US" sz="7200" dirty="0">
                  <a:ln>
                    <a:solidFill>
                      <a:srgbClr val="B1FC7D"/>
                    </a:solidFill>
                  </a:ln>
                  <a:gradFill flip="none" rotWithShape="1">
                    <a:gsLst>
                      <a:gs pos="17683">
                        <a:srgbClr val="9933FF"/>
                      </a:gs>
                      <a:gs pos="0">
                        <a:schemeClr val="accent5">
                          <a:lumMod val="40000"/>
                          <a:lumOff val="60000"/>
                        </a:schemeClr>
                      </a:gs>
                      <a:gs pos="50000">
                        <a:schemeClr val="accent6">
                          <a:lumMod val="60000"/>
                          <a:lumOff val="40000"/>
                          <a:shade val="67500"/>
                          <a:satMod val="115000"/>
                        </a:schemeClr>
                      </a:gs>
                      <a:gs pos="37150">
                        <a:srgbClr val="B1FC7D"/>
                      </a:gs>
                      <a:gs pos="66350">
                        <a:schemeClr val="accent6">
                          <a:lumMod val="75000"/>
                        </a:schemeClr>
                      </a:gs>
                      <a:gs pos="100000">
                        <a:schemeClr val="accent5">
                          <a:lumMod val="75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</a:rPr>
                <a:t> Your </a:t>
              </a:r>
              <a:r>
                <a:rPr lang="en-US" sz="7200" dirty="0">
                  <a:ln>
                    <a:solidFill>
                      <a:srgbClr val="B1FC7D"/>
                    </a:solidFill>
                  </a:ln>
                  <a:gradFill flip="none" rotWithShape="1">
                    <a:gsLst>
                      <a:gs pos="17683">
                        <a:srgbClr val="CCFF66"/>
                      </a:gs>
                      <a:gs pos="0">
                        <a:srgbClr val="CAFA8A"/>
                      </a:gs>
                      <a:gs pos="50000">
                        <a:schemeClr val="accent6">
                          <a:lumMod val="60000"/>
                          <a:lumOff val="40000"/>
                          <a:shade val="67500"/>
                          <a:satMod val="115000"/>
                        </a:schemeClr>
                      </a:gs>
                      <a:gs pos="37150">
                        <a:srgbClr val="B1FC7D"/>
                      </a:gs>
                      <a:gs pos="66350">
                        <a:schemeClr val="accent6">
                          <a:lumMod val="75000"/>
                        </a:schemeClr>
                      </a:gs>
                      <a:gs pos="100000">
                        <a:schemeClr val="accent6">
                          <a:lumMod val="5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</a:rPr>
                <a:t>Way</a:t>
              </a:r>
              <a:endParaRPr lang="en-IL" sz="7200" dirty="0">
                <a:ln>
                  <a:solidFill>
                    <a:srgbClr val="B1FC7D"/>
                  </a:solidFill>
                </a:ln>
                <a:gradFill flip="none" rotWithShape="1">
                  <a:gsLst>
                    <a:gs pos="17683">
                      <a:srgbClr val="CCFF66"/>
                    </a:gs>
                    <a:gs pos="0">
                      <a:srgbClr val="CAFA8A"/>
                    </a:gs>
                    <a:gs pos="50000">
                      <a:schemeClr val="accent6">
                        <a:lumMod val="60000"/>
                        <a:lumOff val="40000"/>
                        <a:shade val="67500"/>
                        <a:satMod val="115000"/>
                      </a:schemeClr>
                    </a:gs>
                    <a:gs pos="37150">
                      <a:srgbClr val="B1FC7D"/>
                    </a:gs>
                    <a:gs pos="66350">
                      <a:schemeClr val="accent6">
                        <a:lumMod val="75000"/>
                      </a:schemeClr>
                    </a:gs>
                    <a:gs pos="100000">
                      <a:schemeClr val="accent6">
                        <a:lumMod val="5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a:endParaRPr>
            </a:p>
          </p:txBody>
        </p:sp>
        <p:grpSp>
          <p:nvGrpSpPr>
            <p:cNvPr id="8" name="קבוצה 7">
              <a:extLst>
                <a:ext uri="{FF2B5EF4-FFF2-40B4-BE49-F238E27FC236}">
                  <a16:creationId xmlns:a16="http://schemas.microsoft.com/office/drawing/2014/main" id="{DA19D6F2-69E8-4DC0-05D2-E1F28E7C475E}"/>
                </a:ext>
              </a:extLst>
            </p:cNvPr>
            <p:cNvGrpSpPr/>
            <p:nvPr/>
          </p:nvGrpSpPr>
          <p:grpSpPr>
            <a:xfrm>
              <a:off x="7613774" y="1693452"/>
              <a:ext cx="3239620" cy="3206816"/>
              <a:chOff x="9452880" y="93276"/>
              <a:chExt cx="3239620" cy="3217374"/>
            </a:xfrm>
          </p:grpSpPr>
          <p:pic>
            <p:nvPicPr>
              <p:cNvPr id="9" name="תמונה 8" descr="תמונה שמכילה פרח, צמח, עלה כותרת, שושנה&#10;&#10;התיאור נוצר באופן אוטומטי">
                <a:extLst>
                  <a:ext uri="{FF2B5EF4-FFF2-40B4-BE49-F238E27FC236}">
                    <a16:creationId xmlns:a16="http://schemas.microsoft.com/office/drawing/2014/main" id="{F1E815EC-6561-646A-CBCA-14C369B778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52880" y="867731"/>
                <a:ext cx="1719247" cy="1775601"/>
              </a:xfrm>
              <a:prstGeom prst="ellipse">
                <a:avLst/>
              </a:prstGeom>
              <a:ln w="63500" cap="rnd">
                <a:solidFill>
                  <a:srgbClr val="333333"/>
                </a:solidFill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pic>
            <p:nvPicPr>
              <p:cNvPr id="10" name="תמונה 9" descr="תמונה שמכילה צמח, פרח, יסמין, עלה כותרת&#10;&#10;התיאור נוצר באופן אוטומטי">
                <a:extLst>
                  <a:ext uri="{FF2B5EF4-FFF2-40B4-BE49-F238E27FC236}">
                    <a16:creationId xmlns:a16="http://schemas.microsoft.com/office/drawing/2014/main" id="{7DCF811D-0561-D171-9D75-0F8F38EEA6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856034" y="1535049"/>
                <a:ext cx="1719247" cy="1775601"/>
              </a:xfrm>
              <a:prstGeom prst="ellipse">
                <a:avLst/>
              </a:prstGeom>
              <a:ln w="63500" cap="rnd">
                <a:solidFill>
                  <a:srgbClr val="333333"/>
                </a:solidFill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pic>
            <p:nvPicPr>
              <p:cNvPr id="11" name="תמונה 10" descr="תמונה שמכילה צמח, פרח, עלה כותרת, שושני גינה&#10;&#10;התיאור נוצר באופן אוטומטי">
                <a:extLst>
                  <a:ext uri="{FF2B5EF4-FFF2-40B4-BE49-F238E27FC236}">
                    <a16:creationId xmlns:a16="http://schemas.microsoft.com/office/drawing/2014/main" id="{1ED5BD2C-9F45-8B4B-6340-57B32AAD36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927868" y="93276"/>
                <a:ext cx="1764632" cy="1662256"/>
              </a:xfrm>
              <a:prstGeom prst="ellipse">
                <a:avLst/>
              </a:prstGeom>
              <a:ln w="63500" cap="rnd">
                <a:solidFill>
                  <a:srgbClr val="333333"/>
                </a:solidFill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</p:grpSp>
      </p:grpSp>
    </p:spTree>
    <p:extLst>
      <p:ext uri="{BB962C8B-B14F-4D97-AF65-F5344CB8AC3E}">
        <p14:creationId xmlns:p14="http://schemas.microsoft.com/office/powerpoint/2010/main" val="3475453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אליפסה 5">
            <a:extLst>
              <a:ext uri="{FF2B5EF4-FFF2-40B4-BE49-F238E27FC236}">
                <a16:creationId xmlns:a16="http://schemas.microsoft.com/office/drawing/2014/main" id="{579141C2-6B5D-5D57-12DF-77EA5E4A4216}"/>
              </a:ext>
            </a:extLst>
          </p:cNvPr>
          <p:cNvSpPr/>
          <p:nvPr/>
        </p:nvSpPr>
        <p:spPr>
          <a:xfrm>
            <a:off x="1173018" y="451427"/>
            <a:ext cx="9993745" cy="5955145"/>
          </a:xfrm>
          <a:prstGeom prst="ellipse">
            <a:avLst/>
          </a:prstGeom>
          <a:gradFill flip="none" rotWithShape="1">
            <a:gsLst>
              <a:gs pos="78752">
                <a:srgbClr val="CCFF66"/>
              </a:gs>
              <a:gs pos="85850">
                <a:srgbClr val="00FF00"/>
              </a:gs>
              <a:gs pos="23000">
                <a:srgbClr val="92D050"/>
              </a:gs>
              <a:gs pos="0">
                <a:schemeClr val="accent3">
                  <a:lumMod val="60000"/>
                  <a:lumOff val="40000"/>
                </a:schemeClr>
              </a:gs>
              <a:gs pos="50000">
                <a:schemeClr val="accent5">
                  <a:lumMod val="60000"/>
                  <a:lumOff val="40000"/>
                </a:schemeClr>
              </a:gs>
              <a:gs pos="100000">
                <a:srgbClr val="66FF99"/>
              </a:gs>
            </a:gsLst>
            <a:lin ang="135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grpSp>
        <p:nvGrpSpPr>
          <p:cNvPr id="2" name="קבוצה 1">
            <a:extLst>
              <a:ext uri="{FF2B5EF4-FFF2-40B4-BE49-F238E27FC236}">
                <a16:creationId xmlns:a16="http://schemas.microsoft.com/office/drawing/2014/main" id="{8204DF60-3F51-CF41-1C8E-A344B067A5F6}"/>
              </a:ext>
            </a:extLst>
          </p:cNvPr>
          <p:cNvGrpSpPr/>
          <p:nvPr/>
        </p:nvGrpSpPr>
        <p:grpSpPr>
          <a:xfrm>
            <a:off x="1569848" y="782780"/>
            <a:ext cx="9052303" cy="5292437"/>
            <a:chOff x="1338606" y="360218"/>
            <a:chExt cx="10039547" cy="6229118"/>
          </a:xfrm>
        </p:grpSpPr>
        <p:sp>
          <p:nvSpPr>
            <p:cNvPr id="3" name="אליפסה 2">
              <a:extLst>
                <a:ext uri="{FF2B5EF4-FFF2-40B4-BE49-F238E27FC236}">
                  <a16:creationId xmlns:a16="http://schemas.microsoft.com/office/drawing/2014/main" id="{CA222B7C-09F5-FBD0-46F8-478E6AA4A7DB}"/>
                </a:ext>
              </a:extLst>
            </p:cNvPr>
            <p:cNvSpPr/>
            <p:nvPr/>
          </p:nvSpPr>
          <p:spPr>
            <a:xfrm>
              <a:off x="1338606" y="360218"/>
              <a:ext cx="10039547" cy="6229118"/>
            </a:xfrm>
            <a:prstGeom prst="ellipse">
              <a:avLst/>
            </a:prstGeom>
            <a:blipFill dpi="0" rotWithShape="1">
              <a:blip r:embed="rId2"/>
              <a:srcRect/>
              <a:stretch>
                <a:fillRect/>
              </a:stretch>
            </a:blip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>
                <a:ln>
                  <a:solidFill>
                    <a:srgbClr val="EBEBE9"/>
                  </a:solidFill>
                </a:ln>
              </a:endParaRPr>
            </a:p>
          </p:txBody>
        </p:sp>
        <p:sp>
          <p:nvSpPr>
            <p:cNvPr id="4" name="תיבת טקסט 3">
              <a:extLst>
                <a:ext uri="{FF2B5EF4-FFF2-40B4-BE49-F238E27FC236}">
                  <a16:creationId xmlns:a16="http://schemas.microsoft.com/office/drawing/2014/main" id="{46193A0A-D548-377F-076C-9013ED736828}"/>
                </a:ext>
              </a:extLst>
            </p:cNvPr>
            <p:cNvSpPr txBox="1"/>
            <p:nvPr/>
          </p:nvSpPr>
          <p:spPr>
            <a:xfrm>
              <a:off x="3155671" y="1176106"/>
              <a:ext cx="7532254" cy="141276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perspectiveHeroicExtremeRightFacing"/>
                <a:lightRig rig="threePt" dir="t"/>
              </a:scene3d>
            </a:bodyPr>
            <a:lstStyle/>
            <a:p>
              <a:pPr algn="ctr"/>
              <a:r>
                <a:rPr lang="en-US" sz="7200" dirty="0">
                  <a:ln>
                    <a:solidFill>
                      <a:srgbClr val="9AFF67"/>
                    </a:solidFill>
                  </a:ln>
                  <a:gradFill>
                    <a:gsLst>
                      <a:gs pos="17683">
                        <a:srgbClr val="9F6CFA"/>
                      </a:gs>
                      <a:gs pos="0">
                        <a:schemeClr val="accent5">
                          <a:lumMod val="40000"/>
                          <a:lumOff val="60000"/>
                        </a:schemeClr>
                      </a:gs>
                      <a:gs pos="50000">
                        <a:srgbClr val="CCFF66"/>
                      </a:gs>
                      <a:gs pos="37150">
                        <a:schemeClr val="accent3">
                          <a:lumMod val="60000"/>
                          <a:lumOff val="40000"/>
                        </a:schemeClr>
                      </a:gs>
                      <a:gs pos="66350">
                        <a:schemeClr val="accent5">
                          <a:lumMod val="60000"/>
                          <a:lumOff val="40000"/>
                        </a:schemeClr>
                      </a:gs>
                      <a:gs pos="100000">
                        <a:srgbClr val="9900FF"/>
                      </a:gs>
                    </a:gsLst>
                    <a:path path="circle">
                      <a:fillToRect l="50000" t="50000" r="50000" b="50000"/>
                    </a:path>
                  </a:gradFill>
                </a:rPr>
                <a:t>Play</a:t>
              </a:r>
              <a:r>
                <a:rPr lang="en-US" sz="7200" dirty="0">
                  <a:ln>
                    <a:solidFill>
                      <a:srgbClr val="B1FC7D"/>
                    </a:solidFill>
                  </a:ln>
                  <a:gradFill flip="none" rotWithShape="1">
                    <a:gsLst>
                      <a:gs pos="17683">
                        <a:srgbClr val="9933FF"/>
                      </a:gs>
                      <a:gs pos="0">
                        <a:schemeClr val="accent5">
                          <a:lumMod val="40000"/>
                          <a:lumOff val="60000"/>
                        </a:schemeClr>
                      </a:gs>
                      <a:gs pos="50000">
                        <a:schemeClr val="accent6">
                          <a:lumMod val="60000"/>
                          <a:lumOff val="40000"/>
                          <a:shade val="67500"/>
                          <a:satMod val="115000"/>
                        </a:schemeClr>
                      </a:gs>
                      <a:gs pos="37150">
                        <a:srgbClr val="B1FC7D"/>
                      </a:gs>
                      <a:gs pos="66350">
                        <a:schemeClr val="accent6">
                          <a:lumMod val="75000"/>
                        </a:schemeClr>
                      </a:gs>
                      <a:gs pos="100000">
                        <a:schemeClr val="accent5">
                          <a:lumMod val="75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</a:rPr>
                <a:t> Your </a:t>
              </a:r>
              <a:r>
                <a:rPr lang="en-US" sz="7200" dirty="0">
                  <a:ln>
                    <a:solidFill>
                      <a:srgbClr val="B1FC7D"/>
                    </a:solidFill>
                  </a:ln>
                  <a:gradFill flip="none" rotWithShape="1">
                    <a:gsLst>
                      <a:gs pos="17683">
                        <a:srgbClr val="CCFF66"/>
                      </a:gs>
                      <a:gs pos="0">
                        <a:srgbClr val="CAFA8A"/>
                      </a:gs>
                      <a:gs pos="50000">
                        <a:schemeClr val="accent6">
                          <a:lumMod val="60000"/>
                          <a:lumOff val="40000"/>
                          <a:shade val="67500"/>
                          <a:satMod val="115000"/>
                        </a:schemeClr>
                      </a:gs>
                      <a:gs pos="37150">
                        <a:srgbClr val="B1FC7D"/>
                      </a:gs>
                      <a:gs pos="66350">
                        <a:schemeClr val="accent6">
                          <a:lumMod val="75000"/>
                        </a:schemeClr>
                      </a:gs>
                      <a:gs pos="100000">
                        <a:schemeClr val="accent6">
                          <a:lumMod val="5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</a:rPr>
                <a:t>Way</a:t>
              </a:r>
              <a:endParaRPr lang="en-IL" sz="7200" dirty="0">
                <a:ln>
                  <a:solidFill>
                    <a:srgbClr val="B1FC7D"/>
                  </a:solidFill>
                </a:ln>
                <a:gradFill flip="none" rotWithShape="1">
                  <a:gsLst>
                    <a:gs pos="17683">
                      <a:srgbClr val="CCFF66"/>
                    </a:gs>
                    <a:gs pos="0">
                      <a:srgbClr val="CAFA8A"/>
                    </a:gs>
                    <a:gs pos="50000">
                      <a:schemeClr val="accent6">
                        <a:lumMod val="60000"/>
                        <a:lumOff val="40000"/>
                        <a:shade val="67500"/>
                        <a:satMod val="115000"/>
                      </a:schemeClr>
                    </a:gs>
                    <a:gs pos="37150">
                      <a:srgbClr val="B1FC7D"/>
                    </a:gs>
                    <a:gs pos="66350">
                      <a:schemeClr val="accent6">
                        <a:lumMod val="75000"/>
                      </a:schemeClr>
                    </a:gs>
                    <a:gs pos="100000">
                      <a:schemeClr val="accent6">
                        <a:lumMod val="5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a:endParaRPr>
            </a:p>
          </p:txBody>
        </p:sp>
        <p:grpSp>
          <p:nvGrpSpPr>
            <p:cNvPr id="5" name="קבוצה 4">
              <a:extLst>
                <a:ext uri="{FF2B5EF4-FFF2-40B4-BE49-F238E27FC236}">
                  <a16:creationId xmlns:a16="http://schemas.microsoft.com/office/drawing/2014/main" id="{D154A49E-AB9E-3CB6-28F3-D17DFACCE287}"/>
                </a:ext>
              </a:extLst>
            </p:cNvPr>
            <p:cNvGrpSpPr/>
            <p:nvPr/>
          </p:nvGrpSpPr>
          <p:grpSpPr>
            <a:xfrm>
              <a:off x="7613774" y="1693452"/>
              <a:ext cx="3239620" cy="3206816"/>
              <a:chOff x="9452880" y="93276"/>
              <a:chExt cx="3239620" cy="3217374"/>
            </a:xfrm>
          </p:grpSpPr>
          <p:pic>
            <p:nvPicPr>
              <p:cNvPr id="13" name="תמונה 12" descr="תמונה שמכילה פרח, צמח, עלה כותרת, שושנה&#10;&#10;התיאור נוצר באופן אוטומטי">
                <a:extLst>
                  <a:ext uri="{FF2B5EF4-FFF2-40B4-BE49-F238E27FC236}">
                    <a16:creationId xmlns:a16="http://schemas.microsoft.com/office/drawing/2014/main" id="{B3B83009-4A7E-5DE6-ABA1-24A69C95C9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52880" y="867731"/>
                <a:ext cx="1719247" cy="1775601"/>
              </a:xfrm>
              <a:prstGeom prst="ellipse">
                <a:avLst/>
              </a:prstGeom>
              <a:ln w="63500" cap="rnd">
                <a:solidFill>
                  <a:srgbClr val="333333"/>
                </a:solidFill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pic>
            <p:nvPicPr>
              <p:cNvPr id="14" name="תמונה 13" descr="תמונה שמכילה צמח, פרח, יסמין, עלה כותרת&#10;&#10;התיאור נוצר באופן אוטומטי">
                <a:extLst>
                  <a:ext uri="{FF2B5EF4-FFF2-40B4-BE49-F238E27FC236}">
                    <a16:creationId xmlns:a16="http://schemas.microsoft.com/office/drawing/2014/main" id="{192F858D-AAD7-FB7E-C13E-5808B21BAC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856034" y="1535049"/>
                <a:ext cx="1719247" cy="1775601"/>
              </a:xfrm>
              <a:prstGeom prst="ellipse">
                <a:avLst/>
              </a:prstGeom>
              <a:ln w="63500" cap="rnd">
                <a:solidFill>
                  <a:srgbClr val="333333"/>
                </a:solidFill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pic>
            <p:nvPicPr>
              <p:cNvPr id="15" name="תמונה 14" descr="תמונה שמכילה צמח, פרח, עלה כותרת, שושני גינה&#10;&#10;התיאור נוצר באופן אוטומטי">
                <a:extLst>
                  <a:ext uri="{FF2B5EF4-FFF2-40B4-BE49-F238E27FC236}">
                    <a16:creationId xmlns:a16="http://schemas.microsoft.com/office/drawing/2014/main" id="{234A0B1D-706A-E41C-50E3-1BD8C4C3DA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927868" y="93276"/>
                <a:ext cx="1764632" cy="1662256"/>
              </a:xfrm>
              <a:prstGeom prst="ellipse">
                <a:avLst/>
              </a:prstGeom>
              <a:ln w="63500" cap="rnd">
                <a:solidFill>
                  <a:srgbClr val="333333"/>
                </a:solidFill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</p:grpSp>
      </p:grpSp>
    </p:spTree>
    <p:extLst>
      <p:ext uri="{BB962C8B-B14F-4D97-AF65-F5344CB8AC3E}">
        <p14:creationId xmlns:p14="http://schemas.microsoft.com/office/powerpoint/2010/main" val="1630911276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12</Words>
  <Application>Microsoft Office PowerPoint</Application>
  <PresentationFormat>מסך רחב</PresentationFormat>
  <Paragraphs>4</Paragraphs>
  <Slides>5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ערכת נושא Office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ארז דוד עמראן</dc:creator>
  <cp:lastModifiedBy>ארז דוד עמראן</cp:lastModifiedBy>
  <cp:revision>7</cp:revision>
  <dcterms:created xsi:type="dcterms:W3CDTF">2024-06-18T05:01:55Z</dcterms:created>
  <dcterms:modified xsi:type="dcterms:W3CDTF">2024-06-18T09:45:13Z</dcterms:modified>
</cp:coreProperties>
</file>