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9" r:id="rId2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C9C9"/>
    <a:srgbClr val="FF7575"/>
    <a:srgbClr val="FF9B9B"/>
    <a:srgbClr val="FFC2C2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0" d="100"/>
          <a:sy n="60" d="100"/>
        </p:scale>
        <p:origin x="-3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2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3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8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9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C9C9"/>
          </a:fgClr>
          <a:bgClr>
            <a:srgbClr val="FFEBE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>
            <a:extLst>
              <a:ext uri="{FF2B5EF4-FFF2-40B4-BE49-F238E27FC236}">
                <a16:creationId xmlns:a16="http://schemas.microsoft.com/office/drawing/2014/main" id="{4C05487F-4956-4F48-9DCC-3758AD1B08BB}"/>
              </a:ext>
            </a:extLst>
          </p:cNvPr>
          <p:cNvSpPr txBox="1">
            <a:spLocks/>
          </p:cNvSpPr>
          <p:nvPr/>
        </p:nvSpPr>
        <p:spPr>
          <a:xfrm>
            <a:off x="8363167" y="1324652"/>
            <a:ext cx="15525571" cy="3803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4399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92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  <a:t>D</a:t>
            </a:r>
            <a:r>
              <a:rPr lang="zh-CN" altLang="en-US" sz="11811" b="1" dirty="0">
                <a:solidFill>
                  <a:srgbClr val="E28EA6">
                    <a:alpha val="20000"/>
                  </a:srgbClr>
                </a:solidFill>
              </a:rPr>
              <a:t>酱微博</a:t>
            </a:r>
            <a: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  <a:t>ID</a:t>
            </a:r>
            <a:r>
              <a:rPr lang="zh-CN" altLang="en-US" sz="11811" b="1" dirty="0">
                <a:solidFill>
                  <a:srgbClr val="E28EA6">
                    <a:alpha val="20000"/>
                  </a:srgbClr>
                </a:solidFill>
              </a:rPr>
              <a:t>总选举</a:t>
            </a:r>
            <a:endParaRPr lang="en-US" altLang="zh-CN" sz="11811" b="1" dirty="0">
              <a:solidFill>
                <a:srgbClr val="E28EA6">
                  <a:alpha val="20000"/>
                </a:srgbClr>
              </a:solidFill>
            </a:endParaRPr>
          </a:p>
          <a:p>
            <a:pPr algn="r"/>
            <a: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11811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76" y="5542004"/>
            <a:ext cx="15525571" cy="4285411"/>
          </a:xfrm>
        </p:spPr>
        <p:txBody>
          <a:bodyPr>
            <a:noAutofit/>
          </a:bodyPr>
          <a:lstStyle/>
          <a:p>
            <a: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  <a:t>Lace Duvet</a:t>
            </a:r>
            <a:b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  <a:t>Weibo ID Election</a:t>
            </a:r>
            <a:b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11811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11811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861" y="694845"/>
            <a:ext cx="15525571" cy="126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724" dirty="0">
                <a:solidFill>
                  <a:schemeClr val="tx1">
                    <a:alpha val="60000"/>
                  </a:schemeClr>
                </a:solidFill>
              </a:rPr>
              <a:t>淘汰赛赛程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1311237" y="284054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蕾丝傻狍子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1311237" y="394557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sz="1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蕾丝糯米团子</a:t>
            </a:r>
            <a:r>
              <a:rPr lang="en-US" altLang="zh-CN" sz="1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1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1311237" y="8365696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蕾丝包了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1311237" y="505060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蕾丝叉烧包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1311237" y="615563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蕾丝狍子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1311237" y="7260666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蕾丝包纸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1311237" y="173551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蕾丝馒头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1311237" y="9470723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sz="14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蕾丝纸包不住火</a:t>
            </a:r>
            <a:r>
              <a:rPr lang="en-US" altLang="zh-CN" sz="14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14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21872007" y="284054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sz="14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蕾丝流心奶黄包</a:t>
            </a:r>
            <a:r>
              <a:rPr lang="en-US" altLang="zh-CN" sz="14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sz="14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21872007" y="394557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蕾丝包孓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21872007" y="8365696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蕾丝肘子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21872007" y="505060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蕾丝被子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21872007" y="615563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sz="1600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蕾丝夹馍蘸大酱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21872007" y="7260666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蕾丝面条炸酱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21872007" y="1735517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蕾丝烧饼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21872007" y="9470723"/>
            <a:ext cx="1752776" cy="422493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蕾丝卤煮</a:t>
            </a:r>
            <a:r>
              <a:rPr lang="en-US" altLang="zh-CN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d</a:t>
            </a:r>
            <a:r>
              <a:rPr lang="zh-CN" altLang="en-US" dirty="0">
                <a:solidFill>
                  <a:srgbClr val="FF7575"/>
                </a:solidFill>
                <a:latin typeface="等线" panose="020F0502020204030204"/>
                <a:ea typeface="等线" panose="02010600030101010101" pitchFamily="2" charset="-122"/>
              </a:rPr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19437219" y="2288214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3745516" y="2288214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3745516" y="4497941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3746025" y="8917395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3745516" y="6707669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19437219" y="4497941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19437219" y="6707669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19437219" y="8917395"/>
            <a:ext cx="1752776" cy="422493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61D34-D536-45CA-85F2-588A56B21618}"/>
              </a:ext>
            </a:extLst>
          </p:cNvPr>
          <p:cNvSpPr/>
          <p:nvPr/>
        </p:nvSpPr>
        <p:spPr>
          <a:xfrm>
            <a:off x="6466350" y="3397121"/>
            <a:ext cx="1752776" cy="422493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9CFD88-BA0D-49E6-942E-C360A7B63E36}"/>
              </a:ext>
            </a:extLst>
          </p:cNvPr>
          <p:cNvSpPr/>
          <p:nvPr/>
        </p:nvSpPr>
        <p:spPr>
          <a:xfrm>
            <a:off x="6466350" y="7812365"/>
            <a:ext cx="1752776" cy="422493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C6019-7797-4ADB-9490-93336CB1A532}"/>
              </a:ext>
            </a:extLst>
          </p:cNvPr>
          <p:cNvSpPr/>
          <p:nvPr/>
        </p:nvSpPr>
        <p:spPr>
          <a:xfrm>
            <a:off x="16378051" y="3397121"/>
            <a:ext cx="1752776" cy="422493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5C390-3CBD-4C8C-AA4E-E4385AB2882E}"/>
              </a:ext>
            </a:extLst>
          </p:cNvPr>
          <p:cNvSpPr/>
          <p:nvPr/>
        </p:nvSpPr>
        <p:spPr>
          <a:xfrm>
            <a:off x="16378051" y="7812365"/>
            <a:ext cx="1752776" cy="422493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CF6744-FFA2-43E8-98A6-8991E2094A37}"/>
              </a:ext>
            </a:extLst>
          </p:cNvPr>
          <p:cNvSpPr/>
          <p:nvPr/>
        </p:nvSpPr>
        <p:spPr>
          <a:xfrm>
            <a:off x="14010288" y="5670413"/>
            <a:ext cx="1752776" cy="422493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124DF7-4BC1-4186-BDA2-60668827A46D}"/>
              </a:ext>
            </a:extLst>
          </p:cNvPr>
          <p:cNvSpPr/>
          <p:nvPr/>
        </p:nvSpPr>
        <p:spPr>
          <a:xfrm>
            <a:off x="8897496" y="5678967"/>
            <a:ext cx="1752776" cy="422493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AFF44B-DDA3-4F03-AAF8-A7E2C6D5BB37}"/>
              </a:ext>
            </a:extLst>
          </p:cNvPr>
          <p:cNvSpPr/>
          <p:nvPr/>
        </p:nvSpPr>
        <p:spPr>
          <a:xfrm>
            <a:off x="11555050" y="5670414"/>
            <a:ext cx="1752776" cy="422493"/>
          </a:xfrm>
          <a:prstGeom prst="rect">
            <a:avLst/>
          </a:prstGeom>
          <a:solidFill>
            <a:srgbClr val="FFB3B3">
              <a:alpha val="9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50020"/>
            <a:endParaRPr lang="zh-CN" altLang="en-US">
              <a:solidFill>
                <a:srgbClr val="FF757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6B87A-5974-41B4-9CF7-9C5D6B584DAA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3064014" y="1946764"/>
            <a:ext cx="681503" cy="552697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5F55058-2033-4036-A6C9-6DD73EB2D44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3064014" y="2499460"/>
            <a:ext cx="681503" cy="552333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A08A49-1027-4606-9265-8217425BE3C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3064014" y="4156826"/>
            <a:ext cx="681503" cy="552364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1ADF931-3C41-4237-827C-32F571D5F0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3064014" y="4709190"/>
            <a:ext cx="681503" cy="552666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A58F2B-EA21-4E15-B26E-97502198136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3064014" y="6366882"/>
            <a:ext cx="681503" cy="55203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B1A887D-0024-40AE-B112-CC9483C31F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3064014" y="6918914"/>
            <a:ext cx="681503" cy="55299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062640A-46BE-4873-81A2-F1C73FC01F9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064017" y="8576942"/>
            <a:ext cx="682013" cy="55169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5331CE-4D81-4C42-99C4-99BDE45D277E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3064017" y="9128640"/>
            <a:ext cx="682013" cy="55332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09C3F07-1AD9-4E8E-AC37-D4DD2CDC17D9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5498292" y="2499460"/>
            <a:ext cx="968058" cy="1108907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74454DE-30C0-48C5-B5C1-956582C4E8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5498292" y="3608371"/>
            <a:ext cx="968058" cy="1100821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30A6BE-3D6A-482A-9836-E94F912D22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5498292" y="6918914"/>
            <a:ext cx="968058" cy="11046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191A19C-4F06-477F-BBC3-53E243A8D9A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5498806" y="8023610"/>
            <a:ext cx="967549" cy="110503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24FCF2A-C975-4F0E-8DAD-46411ED9E97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18130827" y="2499460"/>
            <a:ext cx="1306392" cy="1108907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18E8DCD-42E7-4654-B6B2-C471F456EFA3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rot="10800000">
            <a:off x="18130827" y="3608372"/>
            <a:ext cx="1306392" cy="1100821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492D649-FE66-40E6-BAE9-DD6FA8061D10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 flipV="1">
            <a:off x="18130827" y="6918914"/>
            <a:ext cx="1306392" cy="11046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D01DEF5-BB44-4FC1-A987-22E7D09F490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18130827" y="8023610"/>
            <a:ext cx="1306392" cy="110503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0AEAA5-211A-478B-ABCF-AE839B4C346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0650272" y="5881661"/>
            <a:ext cx="904778" cy="8553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A0AB8A-F458-4D78-85DA-7026F73C8D5D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13307826" y="5881660"/>
            <a:ext cx="702462" cy="1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9CB919B-2373-4D39-8F04-2F99A4962815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21190001" y="1946764"/>
            <a:ext cx="682013" cy="552697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08B054C-7A2E-43A7-BCF1-3F75FE2A9A1A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rot="10800000" flipV="1">
            <a:off x="21190001" y="4156825"/>
            <a:ext cx="682013" cy="55236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8B4254-3264-4D05-BF0C-B94A5A03123B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rot="10800000" flipV="1">
            <a:off x="21190001" y="6366882"/>
            <a:ext cx="682013" cy="55203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BB5B73D-54F1-4F10-A0EC-9F05715846DF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 flipV="1">
            <a:off x="21190001" y="8576942"/>
            <a:ext cx="682013" cy="55169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8F8D675-CBFE-4B68-914B-4F3A9A960DF9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>
            <a:off x="21190001" y="2499460"/>
            <a:ext cx="682013" cy="552333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D397CF42-AA40-4251-BAC5-056B3022C534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rot="10800000">
            <a:off x="21190001" y="4709192"/>
            <a:ext cx="682013" cy="55266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618B5836-25D3-4965-8D86-B68903E1E0CF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21190001" y="6918914"/>
            <a:ext cx="682013" cy="55299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EC1CD3D-5EAA-471C-87CA-FABE428EE16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rot="10800000">
            <a:off x="21190001" y="9128640"/>
            <a:ext cx="682013" cy="55332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0C26438-95C8-4EC9-AED0-F00ABDFBDCA7}"/>
              </a:ext>
            </a:extLst>
          </p:cNvPr>
          <p:cNvSpPr txBox="1"/>
          <p:nvPr/>
        </p:nvSpPr>
        <p:spPr>
          <a:xfrm>
            <a:off x="1567105" y="10063346"/>
            <a:ext cx="124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50020"/>
            <a:r>
              <a:rPr lang="en-US" altLang="zh-CN" sz="24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24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9B728A1-4A71-473F-A4E5-7D2EEB6FFCB0}"/>
              </a:ext>
            </a:extLst>
          </p:cNvPr>
          <p:cNvSpPr txBox="1"/>
          <p:nvPr/>
        </p:nvSpPr>
        <p:spPr>
          <a:xfrm>
            <a:off x="22112001" y="10063346"/>
            <a:ext cx="124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50020"/>
            <a:r>
              <a:rPr lang="en-US" altLang="zh-CN" sz="24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1/8</a:t>
            </a:r>
            <a:r>
              <a:rPr lang="zh-CN" altLang="en-US" sz="2400" dirty="0">
                <a:solidFill>
                  <a:prstClr val="black">
                    <a:alpha val="5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92718C0-9E42-4185-B38E-6BAAC31ED9D7}"/>
              </a:ext>
            </a:extLst>
          </p:cNvPr>
          <p:cNvSpPr txBox="1"/>
          <p:nvPr/>
        </p:nvSpPr>
        <p:spPr>
          <a:xfrm>
            <a:off x="4001385" y="10063346"/>
            <a:ext cx="124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50020"/>
            <a:r>
              <a:rPr lang="en-US" altLang="zh-CN" sz="24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24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8A71CF6-1291-4BC6-89C8-6D1598C72C0E}"/>
              </a:ext>
            </a:extLst>
          </p:cNvPr>
          <p:cNvSpPr txBox="1"/>
          <p:nvPr/>
        </p:nvSpPr>
        <p:spPr>
          <a:xfrm>
            <a:off x="19693087" y="10063346"/>
            <a:ext cx="124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50020"/>
            <a:r>
              <a:rPr lang="en-US" altLang="zh-CN" sz="24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1/4</a:t>
            </a:r>
            <a:r>
              <a:rPr lang="zh-CN" altLang="en-US" sz="2400" dirty="0">
                <a:solidFill>
                  <a:prstClr val="black">
                    <a:alpha val="6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0D5815-5D06-4DF2-8C84-D463DBAE386E}"/>
              </a:ext>
            </a:extLst>
          </p:cNvPr>
          <p:cNvSpPr txBox="1"/>
          <p:nvPr/>
        </p:nvSpPr>
        <p:spPr>
          <a:xfrm>
            <a:off x="6716298" y="100633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50020"/>
            <a:r>
              <a:rPr lang="zh-CN" altLang="en-US" sz="24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BA48F2-6844-4B3D-9E27-ADB1723E311B}"/>
              </a:ext>
            </a:extLst>
          </p:cNvPr>
          <p:cNvSpPr txBox="1"/>
          <p:nvPr/>
        </p:nvSpPr>
        <p:spPr>
          <a:xfrm>
            <a:off x="16710071" y="100633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50020"/>
            <a:r>
              <a:rPr lang="zh-CN" altLang="en-US" sz="2400" dirty="0">
                <a:solidFill>
                  <a:prstClr val="black">
                    <a:alpha val="7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半决赛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EE09A37-DA2B-4198-9F19-2A924F2791E7}"/>
              </a:ext>
            </a:extLst>
          </p:cNvPr>
          <p:cNvSpPr txBox="1"/>
          <p:nvPr/>
        </p:nvSpPr>
        <p:spPr>
          <a:xfrm>
            <a:off x="12031328" y="100633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50020"/>
            <a:r>
              <a:rPr lang="zh-CN" altLang="en-US" sz="2400" dirty="0">
                <a:solidFill>
                  <a:prstClr val="black">
                    <a:alpha val="80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决赛</a:t>
            </a: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72C66F34-3F89-4E65-B9D5-E431053E1227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15763065" y="3608368"/>
            <a:ext cx="614987" cy="227329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7815F27-761D-4DB5-823B-4B031FF62817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rot="10800000">
            <a:off x="15763065" y="5881660"/>
            <a:ext cx="614987" cy="214195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F18DA66-2833-4E8C-8327-78CBDFC89ACD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8219126" y="3608368"/>
            <a:ext cx="678370" cy="22818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1A8B0F5F-E1D3-4D0E-B631-A2F011708A5A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8219126" y="5890214"/>
            <a:ext cx="678370" cy="2133398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AE26B38-B4A5-4C88-9583-78581DB18923}"/>
              </a:ext>
            </a:extLst>
          </p:cNvPr>
          <p:cNvSpPr txBox="1"/>
          <p:nvPr/>
        </p:nvSpPr>
        <p:spPr>
          <a:xfrm>
            <a:off x="1688929" y="229361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2F3B7A8-3312-4419-BAFD-1E33C40C6D53}"/>
              </a:ext>
            </a:extLst>
          </p:cNvPr>
          <p:cNvSpPr txBox="1"/>
          <p:nvPr/>
        </p:nvSpPr>
        <p:spPr>
          <a:xfrm>
            <a:off x="1688928" y="452482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86C55DC-933F-44A1-B1AB-0F61BC1C6115}"/>
              </a:ext>
            </a:extLst>
          </p:cNvPr>
          <p:cNvSpPr txBox="1"/>
          <p:nvPr/>
        </p:nvSpPr>
        <p:spPr>
          <a:xfrm>
            <a:off x="1686750" y="673473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3FE09F7-A3C7-424A-8037-C55BD4EF5EB1}"/>
              </a:ext>
            </a:extLst>
          </p:cNvPr>
          <p:cNvSpPr txBox="1"/>
          <p:nvPr/>
        </p:nvSpPr>
        <p:spPr>
          <a:xfrm>
            <a:off x="1686749" y="89721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035C3A2-51E5-411A-9D70-962664B6ACA1}"/>
              </a:ext>
            </a:extLst>
          </p:cNvPr>
          <p:cNvSpPr txBox="1"/>
          <p:nvPr/>
        </p:nvSpPr>
        <p:spPr>
          <a:xfrm>
            <a:off x="22191191" y="228821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FD47DAF-3F84-4B7E-832A-49CE36E0E82F}"/>
              </a:ext>
            </a:extLst>
          </p:cNvPr>
          <p:cNvSpPr txBox="1"/>
          <p:nvPr/>
        </p:nvSpPr>
        <p:spPr>
          <a:xfrm>
            <a:off x="22175319" y="452143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3284A4F-D2E7-475C-A47A-98CBEB3F0BF0}"/>
              </a:ext>
            </a:extLst>
          </p:cNvPr>
          <p:cNvSpPr txBox="1"/>
          <p:nvPr/>
        </p:nvSpPr>
        <p:spPr>
          <a:xfrm>
            <a:off x="22175319" y="673473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52D070E-9068-4D3F-8860-58C6D2D35B53}"/>
              </a:ext>
            </a:extLst>
          </p:cNvPr>
          <p:cNvSpPr txBox="1"/>
          <p:nvPr/>
        </p:nvSpPr>
        <p:spPr>
          <a:xfrm>
            <a:off x="22175319" y="894397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397500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147</Words>
  <Application>Microsoft Office PowerPoint</Application>
  <PresentationFormat>自定义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1_Office 主题​​</vt:lpstr>
      <vt:lpstr>Lace Duvet Weibo ID Election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Nightingale</dc:creator>
  <cp:lastModifiedBy>Bai Nightingale</cp:lastModifiedBy>
  <cp:revision>5</cp:revision>
  <dcterms:created xsi:type="dcterms:W3CDTF">2021-11-06T04:22:49Z</dcterms:created>
  <dcterms:modified xsi:type="dcterms:W3CDTF">2021-11-06T04:54:15Z</dcterms:modified>
</cp:coreProperties>
</file>