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7" r:id="rId6"/>
    <p:sldId id="259" r:id="rId7"/>
    <p:sldId id="262" r:id="rId8"/>
    <p:sldId id="265" r:id="rId9"/>
    <p:sldId id="268" r:id="rId10"/>
    <p:sldId id="260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EA6"/>
    <a:srgbClr val="FFB3B3"/>
    <a:srgbClr val="FFC9C9"/>
    <a:srgbClr val="F4D4DD"/>
    <a:srgbClr val="E7A1B5"/>
    <a:srgbClr val="C3E2EF"/>
    <a:srgbClr val="C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2295311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D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蕾丝勾子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法蕾缝纫机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蕾丝麻酱糖饼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蕾丝被子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蕾丝汤圆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蕾丝包孓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蕾丝丸子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蕾包子丝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蕾丝夹馍蘸大酱</a:t>
            </a:r>
          </a:p>
          <a:p>
            <a:r>
              <a:rPr lang="zh-CN" altLang="en-US" sz="2000" dirty="0"/>
              <a:t>蕾丝叉烧包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蕾丝粽子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A720-280A-49F1-99B3-4C2066D81A71}"/>
              </a:ext>
            </a:extLst>
          </p:cNvPr>
          <p:cNvSpPr txBox="1"/>
          <p:nvPr/>
        </p:nvSpPr>
        <p:spPr>
          <a:xfrm>
            <a:off x="6775595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H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前</a:t>
            </a:r>
            <a:r>
              <a:rPr lang="en-US" altLang="zh-CN" dirty="0"/>
              <a:t>16</a:t>
            </a:r>
            <a:r>
              <a:rPr lang="zh-CN" altLang="en-US" dirty="0"/>
              <a:t>名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06DACE-D445-4EBE-9D39-91A75A40F672}"/>
              </a:ext>
            </a:extLst>
          </p:cNvPr>
          <p:cNvSpPr/>
          <p:nvPr/>
        </p:nvSpPr>
        <p:spPr>
          <a:xfrm>
            <a:off x="1187334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蕾丝卤煮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97EF9F-B364-4E44-9C8D-DD21BE39271D}"/>
              </a:ext>
            </a:extLst>
          </p:cNvPr>
          <p:cNvSpPr/>
          <p:nvPr/>
        </p:nvSpPr>
        <p:spPr>
          <a:xfrm>
            <a:off x="1187334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蕾丝流心奶黄包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9F4FA-7ED1-4419-9AF1-8A698733E7F6}"/>
              </a:ext>
            </a:extLst>
          </p:cNvPr>
          <p:cNvSpPr/>
          <p:nvPr/>
        </p:nvSpPr>
        <p:spPr>
          <a:xfrm>
            <a:off x="1187334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蕾丝傻狍子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8D89C8-86EE-4B59-A652-EA5674121DA6}"/>
              </a:ext>
            </a:extLst>
          </p:cNvPr>
          <p:cNvSpPr/>
          <p:nvPr/>
        </p:nvSpPr>
        <p:spPr>
          <a:xfrm>
            <a:off x="1187334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蕾丝糯米团子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C01B75-7AD8-4085-93FD-7E480E0F406D}"/>
              </a:ext>
            </a:extLst>
          </p:cNvPr>
          <p:cNvSpPr/>
          <p:nvPr/>
        </p:nvSpPr>
        <p:spPr>
          <a:xfrm>
            <a:off x="3673316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蕾丝烧饼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EBCBAC-6C68-4F98-B73F-4849466C0889}"/>
              </a:ext>
            </a:extLst>
          </p:cNvPr>
          <p:cNvSpPr/>
          <p:nvPr/>
        </p:nvSpPr>
        <p:spPr>
          <a:xfrm>
            <a:off x="6159298" y="211783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蕾丝纸包不住火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1FA4FB-ED7C-4A2A-B23E-D5F31B360B08}"/>
              </a:ext>
            </a:extLst>
          </p:cNvPr>
          <p:cNvSpPr/>
          <p:nvPr/>
        </p:nvSpPr>
        <p:spPr>
          <a:xfrm>
            <a:off x="8645280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蕾丝包纸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99D399-622C-4FAE-97C1-376D2BD8ECD1}"/>
              </a:ext>
            </a:extLst>
          </p:cNvPr>
          <p:cNvSpPr/>
          <p:nvPr/>
        </p:nvSpPr>
        <p:spPr>
          <a:xfrm>
            <a:off x="3673316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蕾丝面条炸酱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6C45C1-378E-4E85-9EF5-1DEA6C86AE00}"/>
              </a:ext>
            </a:extLst>
          </p:cNvPr>
          <p:cNvSpPr/>
          <p:nvPr/>
        </p:nvSpPr>
        <p:spPr>
          <a:xfrm>
            <a:off x="3673316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蕾丝馒头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EE2B89-825A-49EE-87BD-9342F705B4CC}"/>
              </a:ext>
            </a:extLst>
          </p:cNvPr>
          <p:cNvSpPr/>
          <p:nvPr/>
        </p:nvSpPr>
        <p:spPr>
          <a:xfrm>
            <a:off x="3673316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蕾丝包了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6BC43A-95AB-46F8-BF4C-A45FB9E379EC}"/>
              </a:ext>
            </a:extLst>
          </p:cNvPr>
          <p:cNvSpPr/>
          <p:nvPr/>
        </p:nvSpPr>
        <p:spPr>
          <a:xfrm>
            <a:off x="6159298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蕾丝被子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0B231F-5CDC-4BC3-BF53-47CF1A3F48D4}"/>
              </a:ext>
            </a:extLst>
          </p:cNvPr>
          <p:cNvSpPr/>
          <p:nvPr/>
        </p:nvSpPr>
        <p:spPr>
          <a:xfrm>
            <a:off x="6159298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4F84C4-2AD6-47A4-BC47-8AD9DD6DDBAF}"/>
              </a:ext>
            </a:extLst>
          </p:cNvPr>
          <p:cNvSpPr/>
          <p:nvPr/>
        </p:nvSpPr>
        <p:spPr>
          <a:xfrm>
            <a:off x="6159298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蕾丝叉烧包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8AF398-7453-49C7-9764-1E1D35B85BAD}"/>
              </a:ext>
            </a:extLst>
          </p:cNvPr>
          <p:cNvSpPr/>
          <p:nvPr/>
        </p:nvSpPr>
        <p:spPr>
          <a:xfrm>
            <a:off x="8645280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蕾丝包孓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19C166-7673-45AB-9C9A-8C0C83A79EA9}"/>
              </a:ext>
            </a:extLst>
          </p:cNvPr>
          <p:cNvSpPr/>
          <p:nvPr/>
        </p:nvSpPr>
        <p:spPr>
          <a:xfrm>
            <a:off x="8645280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蕾丝肘子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2A83CC-730A-4E03-902C-DD88C506B6A7}"/>
              </a:ext>
            </a:extLst>
          </p:cNvPr>
          <p:cNvSpPr/>
          <p:nvPr/>
        </p:nvSpPr>
        <p:spPr>
          <a:xfrm>
            <a:off x="8645280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蕾丝夹馍蘸大酱</a:t>
            </a:r>
          </a:p>
        </p:txBody>
      </p:sp>
    </p:spTree>
    <p:extLst>
      <p:ext uri="{BB962C8B-B14F-4D97-AF65-F5344CB8AC3E}">
        <p14:creationId xmlns:p14="http://schemas.microsoft.com/office/powerpoint/2010/main" val="10034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2053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蕾丝纸包不住火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蕾丝包纸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XWB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蕾丝大懒龙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蕾丝馅儿饼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C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80439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蕾丝流心奶黄包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蕾丝面条炸酱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蕾丝傻子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蕾丝包孑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D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0455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蕾丝被子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蕾丝包孓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蕾丝麻酱糖饼</a:t>
                      </a:r>
                      <a:r>
                        <a:rPr lang="en-US" altLang="zh-CN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蕾丝勾子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蕾丝汤圆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法蕾缝纫机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852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蕾丝肘子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丝酱包子雷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蕾丝糯米鸡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蕾丝馄饨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G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391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蕾丝糯米团子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蕾丝包了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蕾丝烧卖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蕾丝锅盔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蕾丝元宵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H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56456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蕾丝叉烧包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蕾丝夹馍蘸大酱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蕾丝粽子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蕾丝丸子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蕾包子丝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2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704</Words>
  <Application>Microsoft Office PowerPoint</Application>
  <PresentationFormat>宽屏</PresentationFormat>
  <Paragraphs>221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30</cp:revision>
  <dcterms:created xsi:type="dcterms:W3CDTF">2021-11-01T05:51:08Z</dcterms:created>
  <dcterms:modified xsi:type="dcterms:W3CDTF">2021-11-06T04:23:47Z</dcterms:modified>
</cp:coreProperties>
</file>