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9" r:id="rId2"/>
  </p:sldIdLst>
  <p:sldSz cx="5039995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B"/>
    <a:srgbClr val="FFC9C9"/>
    <a:srgbClr val="FF7575"/>
    <a:srgbClr val="FF9B9B"/>
    <a:srgbClr val="FFC2C2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50" d="100"/>
          <a:sy n="50" d="100"/>
        </p:scale>
        <p:origin x="21" y="-4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3534924"/>
            <a:ext cx="37799963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1344752"/>
            <a:ext cx="37799963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4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149975"/>
            <a:ext cx="10867489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149975"/>
            <a:ext cx="31972468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9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7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5384885"/>
            <a:ext cx="4346995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14454685"/>
            <a:ext cx="4346995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7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5749874"/>
            <a:ext cx="2141997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5749874"/>
            <a:ext cx="2141997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7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149976"/>
            <a:ext cx="4346995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5294885"/>
            <a:ext cx="21321539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7889827"/>
            <a:ext cx="21321539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5294885"/>
            <a:ext cx="21426543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7889827"/>
            <a:ext cx="21426543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6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0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439968"/>
            <a:ext cx="1625529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3109933"/>
            <a:ext cx="2551497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6479857"/>
            <a:ext cx="1625529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29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439968"/>
            <a:ext cx="1625529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3109933"/>
            <a:ext cx="2551497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6479857"/>
            <a:ext cx="1625529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2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149976"/>
            <a:ext cx="4346995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5749874"/>
            <a:ext cx="4346995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20019561"/>
            <a:ext cx="1133998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E355-25A0-4687-B210-279ACD5280D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20019561"/>
            <a:ext cx="1700998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20019561"/>
            <a:ext cx="1133998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48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9C9"/>
          </a:fgClr>
          <a:bgClr>
            <a:srgbClr val="FFEBE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>
            <a:extLst>
              <a:ext uri="{FF2B5EF4-FFF2-40B4-BE49-F238E27FC236}">
                <a16:creationId xmlns:a16="http://schemas.microsoft.com/office/drawing/2014/main" id="{4C05487F-4956-4F48-9DCC-3758AD1B08BB}"/>
              </a:ext>
            </a:extLst>
          </p:cNvPr>
          <p:cNvSpPr txBox="1">
            <a:spLocks/>
          </p:cNvSpPr>
          <p:nvPr/>
        </p:nvSpPr>
        <p:spPr>
          <a:xfrm>
            <a:off x="16726340" y="2649309"/>
            <a:ext cx="31051142" cy="7607878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 algn="l" defTabSz="14399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92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D</a:t>
            </a:r>
            <a:r>
              <a:rPr lang="zh-CN" altLang="en-US" sz="23622" b="1" dirty="0">
                <a:solidFill>
                  <a:srgbClr val="E28EA6">
                    <a:alpha val="20000"/>
                  </a:srgbClr>
                </a:solidFill>
              </a:rPr>
              <a:t>酱微博</a:t>
            </a:r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ID</a:t>
            </a:r>
            <a:r>
              <a:rPr lang="zh-CN" altLang="en-US" sz="23622" b="1" dirty="0">
                <a:solidFill>
                  <a:srgbClr val="E28EA6">
                    <a:alpha val="20000"/>
                  </a:srgbClr>
                </a:solidFill>
              </a:rPr>
              <a:t>总选举</a:t>
            </a:r>
            <a:endParaRPr lang="en-US" altLang="zh-CN" sz="23622" b="1" dirty="0">
              <a:solidFill>
                <a:srgbClr val="E28EA6">
                  <a:alpha val="20000"/>
                </a:srgbClr>
              </a:solidFill>
            </a:endParaRPr>
          </a:p>
          <a:p>
            <a:pPr algn="r"/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2021</a:t>
            </a:r>
            <a:endParaRPr lang="zh-CN" altLang="en-US" sz="23622" b="1" dirty="0">
              <a:solidFill>
                <a:srgbClr val="E28EA6">
                  <a:alpha val="20000"/>
                </a:srgb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156" y="11084011"/>
            <a:ext cx="31051142" cy="8570822"/>
          </a:xfrm>
        </p:spPr>
        <p:txBody>
          <a:bodyPr>
            <a:noAutofit/>
          </a:bodyPr>
          <a:lstStyle/>
          <a:p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Lace Duvet</a:t>
            </a:r>
            <a:b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</a:br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Weibo ID Election</a:t>
            </a:r>
            <a:b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</a:br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2021</a:t>
            </a:r>
            <a:endParaRPr lang="zh-CN" altLang="en-US" sz="23622" b="1" dirty="0">
              <a:solidFill>
                <a:srgbClr val="E28EA6">
                  <a:alpha val="20000"/>
                </a:srgb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726" y="1389693"/>
            <a:ext cx="31051142" cy="2534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9448" dirty="0">
                <a:solidFill>
                  <a:schemeClr val="tx1">
                    <a:alpha val="60000"/>
                  </a:schemeClr>
                </a:solidFill>
              </a:rPr>
              <a:t>淘汰赛赛程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9261AF-EB6A-4EB1-A26F-8733BA6CB95F}"/>
              </a:ext>
            </a:extLst>
          </p:cNvPr>
          <p:cNvSpPr/>
          <p:nvPr/>
        </p:nvSpPr>
        <p:spPr>
          <a:xfrm>
            <a:off x="2622475" y="568109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蕾丝傻狍子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199168-37F0-4E3B-96B5-594694324920}"/>
              </a:ext>
            </a:extLst>
          </p:cNvPr>
          <p:cNvSpPr/>
          <p:nvPr/>
        </p:nvSpPr>
        <p:spPr>
          <a:xfrm>
            <a:off x="2622475" y="789115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蕾丝糯米团子</a:t>
            </a:r>
            <a:r>
              <a:rPr lang="en-US" altLang="zh-CN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1DD13B-D4F4-43F6-927B-1084650DC87A}"/>
              </a:ext>
            </a:extLst>
          </p:cNvPr>
          <p:cNvSpPr/>
          <p:nvPr/>
        </p:nvSpPr>
        <p:spPr>
          <a:xfrm>
            <a:off x="2622475" y="16731395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蕾丝包了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AE7EB5-B8B4-4D86-A8BD-87EBE9764FAA}"/>
              </a:ext>
            </a:extLst>
          </p:cNvPr>
          <p:cNvSpPr/>
          <p:nvPr/>
        </p:nvSpPr>
        <p:spPr>
          <a:xfrm>
            <a:off x="2622475" y="10101217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蕾丝叉烧包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7B23DE-7B6F-4243-9C93-7E39AE7FB604}"/>
              </a:ext>
            </a:extLst>
          </p:cNvPr>
          <p:cNvSpPr/>
          <p:nvPr/>
        </p:nvSpPr>
        <p:spPr>
          <a:xfrm>
            <a:off x="2622475" y="1231127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蕾丝狍子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C4A161-A236-4FAE-9A01-043AEA8D6C55}"/>
              </a:ext>
            </a:extLst>
          </p:cNvPr>
          <p:cNvSpPr/>
          <p:nvPr/>
        </p:nvSpPr>
        <p:spPr>
          <a:xfrm>
            <a:off x="2622475" y="14521335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蕾丝包纸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996489-43DB-4C37-81BC-B4B85C59938A}"/>
              </a:ext>
            </a:extLst>
          </p:cNvPr>
          <p:cNvSpPr/>
          <p:nvPr/>
        </p:nvSpPr>
        <p:spPr>
          <a:xfrm>
            <a:off x="2622475" y="3471037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蕾丝馒头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817FD1-931B-453F-923C-4C8CF8368DBA}"/>
              </a:ext>
            </a:extLst>
          </p:cNvPr>
          <p:cNvSpPr/>
          <p:nvPr/>
        </p:nvSpPr>
        <p:spPr>
          <a:xfrm>
            <a:off x="2622475" y="18941449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蕾丝纸包不住火</a:t>
            </a:r>
            <a:r>
              <a:rPr lang="en-US" altLang="zh-CN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B515AA-4417-4E6E-9404-A8F9A1823F1E}"/>
              </a:ext>
            </a:extLst>
          </p:cNvPr>
          <p:cNvSpPr/>
          <p:nvPr/>
        </p:nvSpPr>
        <p:spPr>
          <a:xfrm>
            <a:off x="43744015" y="568109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蕾丝流心奶黄包</a:t>
            </a:r>
            <a:r>
              <a:rPr lang="en-US" altLang="zh-CN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EEE422-457D-4B05-885C-DDA22D0DCD80}"/>
              </a:ext>
            </a:extLst>
          </p:cNvPr>
          <p:cNvSpPr/>
          <p:nvPr/>
        </p:nvSpPr>
        <p:spPr>
          <a:xfrm>
            <a:off x="43744015" y="789115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蕾丝包孓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4674B5-C54E-431B-AEE5-4A0E34CC544B}"/>
              </a:ext>
            </a:extLst>
          </p:cNvPr>
          <p:cNvSpPr/>
          <p:nvPr/>
        </p:nvSpPr>
        <p:spPr>
          <a:xfrm>
            <a:off x="43744015" y="16731395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蕾丝肘子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361996-9AE6-4B99-BDDF-09EA31E26E8A}"/>
              </a:ext>
            </a:extLst>
          </p:cNvPr>
          <p:cNvSpPr/>
          <p:nvPr/>
        </p:nvSpPr>
        <p:spPr>
          <a:xfrm>
            <a:off x="43744015" y="1010121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蕾丝被子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0B4C06-1ACA-4CE2-9377-600CE0838EF4}"/>
              </a:ext>
            </a:extLst>
          </p:cNvPr>
          <p:cNvSpPr/>
          <p:nvPr/>
        </p:nvSpPr>
        <p:spPr>
          <a:xfrm>
            <a:off x="43744015" y="1231127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蕾丝夹馍蘸大酱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5AD51B-5406-492A-86E9-B60E53DD2AF7}"/>
              </a:ext>
            </a:extLst>
          </p:cNvPr>
          <p:cNvSpPr/>
          <p:nvPr/>
        </p:nvSpPr>
        <p:spPr>
          <a:xfrm>
            <a:off x="43744015" y="14521335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蕾丝面条炸酱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36B2D5-EDE9-4D40-AA3F-9AEA423FE33A}"/>
              </a:ext>
            </a:extLst>
          </p:cNvPr>
          <p:cNvSpPr/>
          <p:nvPr/>
        </p:nvSpPr>
        <p:spPr>
          <a:xfrm>
            <a:off x="43744015" y="347103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蕾丝烧饼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49BF719-D0BF-4DDB-9778-AFB5D580929D}"/>
              </a:ext>
            </a:extLst>
          </p:cNvPr>
          <p:cNvSpPr/>
          <p:nvPr/>
        </p:nvSpPr>
        <p:spPr>
          <a:xfrm>
            <a:off x="43744015" y="18941449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蕾丝卤煮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86FE08-D00C-4FC8-B4B9-9F15CBCCB14C}"/>
              </a:ext>
            </a:extLst>
          </p:cNvPr>
          <p:cNvSpPr/>
          <p:nvPr/>
        </p:nvSpPr>
        <p:spPr>
          <a:xfrm>
            <a:off x="38874439" y="4576431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FE647-55EE-4C2D-B40F-63C70411D226}"/>
              </a:ext>
            </a:extLst>
          </p:cNvPr>
          <p:cNvSpPr/>
          <p:nvPr/>
        </p:nvSpPr>
        <p:spPr>
          <a:xfrm>
            <a:off x="7491033" y="4576431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蕾丝傻狍子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2737A9-E9BC-4A0E-964C-DAD11544A87C}"/>
              </a:ext>
            </a:extLst>
          </p:cNvPr>
          <p:cNvSpPr/>
          <p:nvPr/>
        </p:nvSpPr>
        <p:spPr>
          <a:xfrm>
            <a:off x="7491033" y="8995885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蕾丝糯米团子</a:t>
            </a:r>
            <a:r>
              <a:rPr lang="en-US" altLang="zh-CN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B2F897-3691-4BD0-87E8-58DA7C41AFC1}"/>
              </a:ext>
            </a:extLst>
          </p:cNvPr>
          <p:cNvSpPr/>
          <p:nvPr/>
        </p:nvSpPr>
        <p:spPr>
          <a:xfrm>
            <a:off x="7492051" y="17834793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B3B3CD-5F01-4C4D-B4FF-8F90F3981FDF}"/>
              </a:ext>
            </a:extLst>
          </p:cNvPr>
          <p:cNvSpPr/>
          <p:nvPr/>
        </p:nvSpPr>
        <p:spPr>
          <a:xfrm>
            <a:off x="7491033" y="13415341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9E33A9-5EA1-472E-A1E4-E42F0018D9F0}"/>
              </a:ext>
            </a:extLst>
          </p:cNvPr>
          <p:cNvSpPr/>
          <p:nvPr/>
        </p:nvSpPr>
        <p:spPr>
          <a:xfrm>
            <a:off x="38874439" y="8995885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E63DCBA-79BC-4A0B-9CBB-EF80FEDF731B}"/>
              </a:ext>
            </a:extLst>
          </p:cNvPr>
          <p:cNvSpPr/>
          <p:nvPr/>
        </p:nvSpPr>
        <p:spPr>
          <a:xfrm>
            <a:off x="38874439" y="13415341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AA739F-1944-44FF-B58A-837F8F7446AA}"/>
              </a:ext>
            </a:extLst>
          </p:cNvPr>
          <p:cNvSpPr/>
          <p:nvPr/>
        </p:nvSpPr>
        <p:spPr>
          <a:xfrm>
            <a:off x="38874439" y="17834793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3B61D34-D536-45CA-85F2-588A56B21618}"/>
              </a:ext>
            </a:extLst>
          </p:cNvPr>
          <p:cNvSpPr/>
          <p:nvPr/>
        </p:nvSpPr>
        <p:spPr>
          <a:xfrm>
            <a:off x="12932701" y="6794247"/>
            <a:ext cx="3505552" cy="844986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B9CFD88-BA0D-49E6-942E-C360A7B63E36}"/>
              </a:ext>
            </a:extLst>
          </p:cNvPr>
          <p:cNvSpPr/>
          <p:nvPr/>
        </p:nvSpPr>
        <p:spPr>
          <a:xfrm>
            <a:off x="12932701" y="15624735"/>
            <a:ext cx="3505552" cy="844986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33C6019-7797-4ADB-9490-93336CB1A532}"/>
              </a:ext>
            </a:extLst>
          </p:cNvPr>
          <p:cNvSpPr/>
          <p:nvPr/>
        </p:nvSpPr>
        <p:spPr>
          <a:xfrm>
            <a:off x="32756103" y="6794247"/>
            <a:ext cx="3505552" cy="844986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615C390-3CBD-4C8C-AA4E-E4385AB2882E}"/>
              </a:ext>
            </a:extLst>
          </p:cNvPr>
          <p:cNvSpPr/>
          <p:nvPr/>
        </p:nvSpPr>
        <p:spPr>
          <a:xfrm>
            <a:off x="32756103" y="15624735"/>
            <a:ext cx="3505552" cy="844986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7CF6744-FFA2-43E8-98A6-8991E2094A37}"/>
              </a:ext>
            </a:extLst>
          </p:cNvPr>
          <p:cNvSpPr/>
          <p:nvPr/>
        </p:nvSpPr>
        <p:spPr>
          <a:xfrm>
            <a:off x="28020577" y="11340831"/>
            <a:ext cx="3505552" cy="844986"/>
          </a:xfrm>
          <a:prstGeom prst="rect">
            <a:avLst/>
          </a:prstGeom>
          <a:solidFill>
            <a:srgbClr val="FFB3B3">
              <a:alpha val="8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124DF7-4BC1-4186-BDA2-60668827A46D}"/>
              </a:ext>
            </a:extLst>
          </p:cNvPr>
          <p:cNvSpPr/>
          <p:nvPr/>
        </p:nvSpPr>
        <p:spPr>
          <a:xfrm>
            <a:off x="17794993" y="11357939"/>
            <a:ext cx="3505552" cy="844986"/>
          </a:xfrm>
          <a:prstGeom prst="rect">
            <a:avLst/>
          </a:prstGeom>
          <a:solidFill>
            <a:srgbClr val="FFB3B3">
              <a:alpha val="8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AFF44B-DDA3-4F03-AAF8-A7E2C6D5BB37}"/>
              </a:ext>
            </a:extLst>
          </p:cNvPr>
          <p:cNvSpPr/>
          <p:nvPr/>
        </p:nvSpPr>
        <p:spPr>
          <a:xfrm>
            <a:off x="23110101" y="11340833"/>
            <a:ext cx="3505552" cy="844986"/>
          </a:xfrm>
          <a:prstGeom prst="rect">
            <a:avLst/>
          </a:prstGeom>
          <a:solidFill>
            <a:srgbClr val="FFB3B3">
              <a:alpha val="9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6D6B87A-5974-41B4-9CF7-9C5D6B584DAA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>
            <a:off x="6128032" y="3893531"/>
            <a:ext cx="1363006" cy="1105394"/>
          </a:xfrm>
          <a:prstGeom prst="bentConnector3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5F55058-2033-4036-A6C9-6DD73EB2D448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 flipV="1">
            <a:off x="6128032" y="4998923"/>
            <a:ext cx="1363006" cy="1104666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5A08A49-1027-4606-9265-8217425BE3C3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128032" y="8313652"/>
            <a:ext cx="1363006" cy="1104728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F1ADF931-3C41-4237-827C-32F571D5F014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6128032" y="9418380"/>
            <a:ext cx="1363006" cy="1105332"/>
          </a:xfrm>
          <a:prstGeom prst="bentConnector3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EA58F2B-EA21-4E15-B26E-97502198136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6128032" y="12733764"/>
            <a:ext cx="1363006" cy="110406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0B1A887D-0024-40AE-B112-CC9483C31F62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6128032" y="13837828"/>
            <a:ext cx="1363006" cy="110599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062640A-46BE-4873-81A2-F1C73FC01F9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6128038" y="17153884"/>
            <a:ext cx="1364026" cy="110339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185331CE-4D81-4C42-99C4-99BDE45D277E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6128038" y="18257280"/>
            <a:ext cx="1364026" cy="110665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409C3F07-1AD9-4E8E-AC37-D4DD2CDC17D9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10996585" y="4998923"/>
            <a:ext cx="1936116" cy="221781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74454DE-30C0-48C5-B5C1-956582C4E87F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10996585" y="7216745"/>
            <a:ext cx="1936116" cy="220164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F30A6BE-3D6A-482A-9836-E94F912D22E3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10996585" y="13837828"/>
            <a:ext cx="1936116" cy="220939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191A19C-4F06-477F-BBC3-53E243A8D9A8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10997616" y="16047220"/>
            <a:ext cx="1935098" cy="221006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24FCF2A-C975-4F0E-8DAD-46411ED9E977}"/>
              </a:ext>
            </a:extLst>
          </p:cNvPr>
          <p:cNvCxnSpPr>
            <a:cxnSpLocks/>
            <a:stCxn id="26" idx="1"/>
            <a:endCxn id="36" idx="3"/>
          </p:cNvCxnSpPr>
          <p:nvPr/>
        </p:nvCxnSpPr>
        <p:spPr>
          <a:xfrm rot="10800000" flipV="1">
            <a:off x="36261655" y="4998925"/>
            <a:ext cx="2612784" cy="221781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318E8DCD-42E7-4654-B6B2-C471F456EFA3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rot="10800000">
            <a:off x="36261655" y="7216749"/>
            <a:ext cx="2612784" cy="220164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492D649-FE66-40E6-BAE9-DD6FA8061D10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rot="10800000" flipV="1">
            <a:off x="36261655" y="13837828"/>
            <a:ext cx="2612784" cy="220939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D01DEF5-BB44-4FC1-A987-22E7D09F4900}"/>
              </a:ext>
            </a:extLst>
          </p:cNvPr>
          <p:cNvCxnSpPr>
            <a:cxnSpLocks/>
            <a:stCxn id="33" idx="1"/>
            <a:endCxn id="37" idx="3"/>
          </p:cNvCxnSpPr>
          <p:nvPr/>
        </p:nvCxnSpPr>
        <p:spPr>
          <a:xfrm rot="10800000">
            <a:off x="36261655" y="16047220"/>
            <a:ext cx="2612784" cy="221006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C0AEAA5-211A-478B-ABCF-AE839B4C346E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21300545" y="11763327"/>
            <a:ext cx="1809556" cy="17106"/>
          </a:xfrm>
          <a:prstGeom prst="straightConnector1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A0AB8A-F458-4D78-85DA-7026F73C8D5D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flipH="1">
            <a:off x="26615653" y="11763325"/>
            <a:ext cx="1404924" cy="2"/>
          </a:xfrm>
          <a:prstGeom prst="straightConnector1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F9CB919B-2373-4D39-8F04-2F99A4962815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rot="10800000" flipV="1">
            <a:off x="42380006" y="3893531"/>
            <a:ext cx="1364026" cy="110539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808B054C-7A2E-43A7-BCF1-3F75FE2A9A1A}"/>
              </a:ext>
            </a:extLst>
          </p:cNvPr>
          <p:cNvCxnSpPr>
            <a:cxnSpLocks/>
            <a:stCxn id="19" idx="1"/>
            <a:endCxn id="31" idx="3"/>
          </p:cNvCxnSpPr>
          <p:nvPr/>
        </p:nvCxnSpPr>
        <p:spPr>
          <a:xfrm rot="10800000" flipV="1">
            <a:off x="42380006" y="8313650"/>
            <a:ext cx="1364026" cy="1104728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B38B4254-3264-4D05-BF0C-B94A5A03123B}"/>
              </a:ext>
            </a:extLst>
          </p:cNvPr>
          <p:cNvCxnSpPr>
            <a:cxnSpLocks/>
            <a:stCxn id="22" idx="1"/>
            <a:endCxn id="32" idx="3"/>
          </p:cNvCxnSpPr>
          <p:nvPr/>
        </p:nvCxnSpPr>
        <p:spPr>
          <a:xfrm rot="10800000" flipV="1">
            <a:off x="42380006" y="12733764"/>
            <a:ext cx="1364026" cy="110406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1BB5B73D-54F1-4F10-A0EC-9F05715846DF}"/>
              </a:ext>
            </a:extLst>
          </p:cNvPr>
          <p:cNvCxnSpPr>
            <a:cxnSpLocks/>
            <a:stCxn id="20" idx="1"/>
            <a:endCxn id="33" idx="3"/>
          </p:cNvCxnSpPr>
          <p:nvPr/>
        </p:nvCxnSpPr>
        <p:spPr>
          <a:xfrm rot="10800000" flipV="1">
            <a:off x="42380006" y="17153884"/>
            <a:ext cx="1364026" cy="110339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68F8D675-CBFE-4B68-914B-4F3A9A960DF9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rot="10800000">
            <a:off x="42380006" y="4998923"/>
            <a:ext cx="1364026" cy="110466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D397CF42-AA40-4251-BAC5-056B3022C534}"/>
              </a:ext>
            </a:extLst>
          </p:cNvPr>
          <p:cNvCxnSpPr>
            <a:cxnSpLocks/>
            <a:stCxn id="21" idx="1"/>
            <a:endCxn id="31" idx="3"/>
          </p:cNvCxnSpPr>
          <p:nvPr/>
        </p:nvCxnSpPr>
        <p:spPr>
          <a:xfrm rot="10800000">
            <a:off x="42380006" y="9418384"/>
            <a:ext cx="1364026" cy="110533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618B5836-25D3-4965-8D86-B68903E1E0CF}"/>
              </a:ext>
            </a:extLst>
          </p:cNvPr>
          <p:cNvCxnSpPr>
            <a:cxnSpLocks/>
            <a:stCxn id="23" idx="1"/>
            <a:endCxn id="32" idx="3"/>
          </p:cNvCxnSpPr>
          <p:nvPr/>
        </p:nvCxnSpPr>
        <p:spPr>
          <a:xfrm rot="10800000">
            <a:off x="42380006" y="13837828"/>
            <a:ext cx="1364026" cy="110599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DEC1CD3D-5EAA-471C-87CA-FABE428EE16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rot="10800000">
            <a:off x="42380006" y="18257280"/>
            <a:ext cx="1364026" cy="110665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0C26438-95C8-4EC9-AED0-F00ABDFBDCA7}"/>
              </a:ext>
            </a:extLst>
          </p:cNvPr>
          <p:cNvSpPr txBox="1"/>
          <p:nvPr/>
        </p:nvSpPr>
        <p:spPr>
          <a:xfrm>
            <a:off x="3227346" y="20126695"/>
            <a:ext cx="22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en-US" altLang="zh-CN" sz="48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1/8</a:t>
            </a:r>
            <a:r>
              <a:rPr lang="zh-CN" altLang="en-US" sz="48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9B728A1-4A71-473F-A4E5-7D2EEB6FFCB0}"/>
              </a:ext>
            </a:extLst>
          </p:cNvPr>
          <p:cNvSpPr txBox="1"/>
          <p:nvPr/>
        </p:nvSpPr>
        <p:spPr>
          <a:xfrm>
            <a:off x="44317138" y="20126695"/>
            <a:ext cx="22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en-US" altLang="zh-CN" sz="48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1/8</a:t>
            </a:r>
            <a:r>
              <a:rPr lang="zh-CN" altLang="en-US" sz="48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92718C0-9E42-4185-B38E-6BAAC31ED9D7}"/>
              </a:ext>
            </a:extLst>
          </p:cNvPr>
          <p:cNvSpPr txBox="1"/>
          <p:nvPr/>
        </p:nvSpPr>
        <p:spPr>
          <a:xfrm>
            <a:off x="8095906" y="20126695"/>
            <a:ext cx="22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en-US" altLang="zh-CN" sz="48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1/4</a:t>
            </a:r>
            <a:r>
              <a:rPr lang="zh-CN" altLang="en-US" sz="48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8A71CF6-1291-4BC6-89C8-6D1598C72C0E}"/>
              </a:ext>
            </a:extLst>
          </p:cNvPr>
          <p:cNvSpPr txBox="1"/>
          <p:nvPr/>
        </p:nvSpPr>
        <p:spPr>
          <a:xfrm>
            <a:off x="39479310" y="20126695"/>
            <a:ext cx="22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en-US" altLang="zh-CN" sz="48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1/4</a:t>
            </a:r>
            <a:r>
              <a:rPr lang="zh-CN" altLang="en-US" sz="48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80D5815-5D06-4DF2-8C84-D463DBAE386E}"/>
              </a:ext>
            </a:extLst>
          </p:cNvPr>
          <p:cNvSpPr txBox="1"/>
          <p:nvPr/>
        </p:nvSpPr>
        <p:spPr>
          <a:xfrm>
            <a:off x="13524930" y="2012669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zh-CN" altLang="en-US" sz="4800" dirty="0">
                <a:solidFill>
                  <a:prstClr val="black">
                    <a:alpha val="7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半决赛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5BA48F2-6844-4B3D-9E27-ADB1723E311B}"/>
              </a:ext>
            </a:extLst>
          </p:cNvPr>
          <p:cNvSpPr txBox="1"/>
          <p:nvPr/>
        </p:nvSpPr>
        <p:spPr>
          <a:xfrm>
            <a:off x="33512482" y="20126699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zh-CN" altLang="en-US" sz="4800" dirty="0">
                <a:solidFill>
                  <a:prstClr val="black">
                    <a:alpha val="7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半决赛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EE09A37-DA2B-4198-9F19-2A924F2791E7}"/>
              </a:ext>
            </a:extLst>
          </p:cNvPr>
          <p:cNvSpPr txBox="1"/>
          <p:nvPr/>
        </p:nvSpPr>
        <p:spPr>
          <a:xfrm>
            <a:off x="24154995" y="2012669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zh-CN" altLang="en-US" sz="4800" dirty="0">
                <a:solidFill>
                  <a:prstClr val="black">
                    <a:alpha val="8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72C66F34-3F89-4E65-B9D5-E431053E1227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31526136" y="7216736"/>
            <a:ext cx="1229974" cy="454658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27815F27-761D-4DB5-823B-4B031FF62817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rot="10800000">
            <a:off x="31526136" y="11763320"/>
            <a:ext cx="1229974" cy="428390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F18DA66-2833-4E8C-8327-78CBDFC89ACD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16438253" y="7216736"/>
            <a:ext cx="1356740" cy="456369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1A8B0F5F-E1D3-4D0E-B631-A2F011708A5A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16438253" y="11780428"/>
            <a:ext cx="1356740" cy="426679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AE26B38-B4A5-4C88-9583-78581DB18923}"/>
              </a:ext>
            </a:extLst>
          </p:cNvPr>
          <p:cNvSpPr txBox="1"/>
          <p:nvPr/>
        </p:nvSpPr>
        <p:spPr>
          <a:xfrm>
            <a:off x="1685573" y="578042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21</a:t>
            </a:r>
            <a:endParaRPr lang="zh-CN" altLang="en-US" sz="36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86C55DC-933F-44A1-B1AB-0F61BC1C6115}"/>
              </a:ext>
            </a:extLst>
          </p:cNvPr>
          <p:cNvSpPr txBox="1"/>
          <p:nvPr/>
        </p:nvSpPr>
        <p:spPr>
          <a:xfrm>
            <a:off x="3373504" y="13469461"/>
            <a:ext cx="181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11</a:t>
            </a:r>
            <a:r>
              <a:rPr lang="zh-CN" altLang="en-US" sz="3600" dirty="0"/>
              <a:t>月</a:t>
            </a:r>
            <a:r>
              <a:rPr lang="en-US" altLang="zh-CN" sz="3600" dirty="0"/>
              <a:t>9</a:t>
            </a:r>
            <a:r>
              <a:rPr lang="zh-CN" altLang="en-US" sz="3600" dirty="0"/>
              <a:t>日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3FE09F7-A3C7-424A-8037-C55BD4EF5EB1}"/>
              </a:ext>
            </a:extLst>
          </p:cNvPr>
          <p:cNvSpPr txBox="1"/>
          <p:nvPr/>
        </p:nvSpPr>
        <p:spPr>
          <a:xfrm>
            <a:off x="3373502" y="17944273"/>
            <a:ext cx="181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11</a:t>
            </a:r>
            <a:r>
              <a:rPr lang="zh-CN" altLang="en-US" sz="3600" dirty="0"/>
              <a:t>月</a:t>
            </a:r>
            <a:r>
              <a:rPr lang="en-US" altLang="zh-CN" sz="3600" dirty="0"/>
              <a:t>9</a:t>
            </a:r>
            <a:r>
              <a:rPr lang="zh-CN" altLang="en-US" sz="3600" dirty="0"/>
              <a:t>日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035C3A2-51E5-411A-9D70-962664B6ACA1}"/>
              </a:ext>
            </a:extLst>
          </p:cNvPr>
          <p:cNvSpPr txBox="1"/>
          <p:nvPr/>
        </p:nvSpPr>
        <p:spPr>
          <a:xfrm>
            <a:off x="44382384" y="4576429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11</a:t>
            </a:r>
            <a:r>
              <a:rPr lang="zh-CN" altLang="en-US" sz="3600" dirty="0"/>
              <a:t>月</a:t>
            </a:r>
            <a:r>
              <a:rPr lang="en-US" altLang="zh-CN" sz="3600" dirty="0"/>
              <a:t>10</a:t>
            </a:r>
            <a:r>
              <a:rPr lang="zh-CN" altLang="en-US" sz="3600" dirty="0"/>
              <a:t>日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FD47DAF-3F84-4B7E-832A-49CE36E0E82F}"/>
              </a:ext>
            </a:extLst>
          </p:cNvPr>
          <p:cNvSpPr txBox="1"/>
          <p:nvPr/>
        </p:nvSpPr>
        <p:spPr>
          <a:xfrm>
            <a:off x="44350640" y="9042865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11</a:t>
            </a:r>
            <a:r>
              <a:rPr lang="zh-CN" altLang="en-US" sz="3600" dirty="0"/>
              <a:t>月</a:t>
            </a:r>
            <a:r>
              <a:rPr lang="en-US" altLang="zh-CN" sz="3600" dirty="0"/>
              <a:t>10</a:t>
            </a:r>
            <a:r>
              <a:rPr lang="zh-CN" altLang="en-US" sz="3600" dirty="0"/>
              <a:t>日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3284A4F-D2E7-475C-A47A-98CBEB3F0BF0}"/>
              </a:ext>
            </a:extLst>
          </p:cNvPr>
          <p:cNvSpPr txBox="1"/>
          <p:nvPr/>
        </p:nvSpPr>
        <p:spPr>
          <a:xfrm>
            <a:off x="44350640" y="13469461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11</a:t>
            </a:r>
            <a:r>
              <a:rPr lang="zh-CN" altLang="en-US" sz="3600" dirty="0"/>
              <a:t>月</a:t>
            </a:r>
            <a:r>
              <a:rPr lang="en-US" altLang="zh-CN" sz="3600" dirty="0"/>
              <a:t>11</a:t>
            </a:r>
            <a:r>
              <a:rPr lang="zh-CN" altLang="en-US" sz="3600" dirty="0"/>
              <a:t>日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52D070E-9068-4D3F-8860-58C6D2D35B53}"/>
              </a:ext>
            </a:extLst>
          </p:cNvPr>
          <p:cNvSpPr txBox="1"/>
          <p:nvPr/>
        </p:nvSpPr>
        <p:spPr>
          <a:xfrm>
            <a:off x="44350640" y="17887949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11</a:t>
            </a:r>
            <a:r>
              <a:rPr lang="zh-CN" altLang="en-US" sz="3600" dirty="0"/>
              <a:t>月</a:t>
            </a:r>
            <a:r>
              <a:rPr lang="en-US" altLang="zh-CN" sz="3600" dirty="0"/>
              <a:t>11</a:t>
            </a:r>
            <a:r>
              <a:rPr lang="zh-CN" altLang="en-US" sz="3600" dirty="0"/>
              <a:t>日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02EB266-66BF-4BA1-A001-61A471A24A86}"/>
              </a:ext>
            </a:extLst>
          </p:cNvPr>
          <p:cNvSpPr txBox="1"/>
          <p:nvPr/>
        </p:nvSpPr>
        <p:spPr>
          <a:xfrm>
            <a:off x="1802592" y="365616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65E9A25-FF70-49B3-B7E8-34F18CCE80F7}"/>
              </a:ext>
            </a:extLst>
          </p:cNvPr>
          <p:cNvSpPr txBox="1"/>
          <p:nvPr/>
        </p:nvSpPr>
        <p:spPr>
          <a:xfrm>
            <a:off x="1685573" y="799440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21</a:t>
            </a:r>
            <a:endParaRPr lang="zh-CN" altLang="en-US" sz="36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14B6CCF-2F64-4235-85A6-3F57235E7FD6}"/>
              </a:ext>
            </a:extLst>
          </p:cNvPr>
          <p:cNvSpPr txBox="1"/>
          <p:nvPr/>
        </p:nvSpPr>
        <p:spPr>
          <a:xfrm>
            <a:off x="1802592" y="1025718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5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975009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157</Words>
  <Application>Microsoft Office PowerPoint</Application>
  <PresentationFormat>自定义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1_Office 主题​​</vt:lpstr>
      <vt:lpstr>Lace Duvet Weibo ID Election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Nightingale</dc:creator>
  <cp:lastModifiedBy>Bai Nightingale</cp:lastModifiedBy>
  <cp:revision>9</cp:revision>
  <dcterms:created xsi:type="dcterms:W3CDTF">2021-11-06T04:22:49Z</dcterms:created>
  <dcterms:modified xsi:type="dcterms:W3CDTF">2021-11-08T14:04:35Z</dcterms:modified>
</cp:coreProperties>
</file>