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4" r:id="rId5"/>
    <p:sldId id="267" r:id="rId6"/>
    <p:sldId id="259" r:id="rId7"/>
    <p:sldId id="262" r:id="rId8"/>
    <p:sldId id="265" r:id="rId9"/>
    <p:sldId id="268" r:id="rId10"/>
    <p:sldId id="269" r:id="rId11"/>
    <p:sldId id="260" r:id="rId12"/>
    <p:sldId id="26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8EA6"/>
    <a:srgbClr val="FFB3B3"/>
    <a:srgbClr val="FFC9C9"/>
    <a:srgbClr val="F4D4DD"/>
    <a:srgbClr val="E7A1B5"/>
    <a:srgbClr val="C3E2EF"/>
    <a:srgbClr val="CDC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35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31645-A65B-4F15-A1B2-459723F3A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0749A5-5226-4945-936E-75AAA2B9D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8B3BB-D095-4A24-8F70-D1CAE9E58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8E343B-96F4-4B63-A476-A42168C30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FEF5AB-2146-4143-BAF0-70FD23A75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763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6EC19C-8E35-4CBB-8259-C8414F9E1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D65298-7689-4859-9F94-D69494A34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686680-3A1E-4A39-BF61-E673EC8F4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D0D6B0-5A2B-4E9D-B31E-FE1ECC08A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17D592-E699-4CB6-BB37-5D8F5D219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519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662334-A210-4C71-8011-D194846229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91962A-90FA-48A4-8A39-CF2991A3D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537966-86CD-4A7D-97E9-686F4772E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71A32C-3C75-4BCF-89E2-DE7222458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0E7E09-67C3-415C-AE0B-33277502C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95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E0F70D-61FB-4946-B4DE-577858B59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7B9684-B12E-4184-BFD0-5C72CBD97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0062F9-0EA2-463E-A751-E7DB76C02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DDBCD7-AEAF-4494-BDFC-4545CC9DF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F05A44-8983-4732-A28B-B01CBD0B6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80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401FF-E602-445C-94BD-62FFE9D3D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0044BA-1035-4867-80C6-8C7641097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B10691-481C-4170-8352-49604E154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08CF9F-6E74-4C20-B60A-66954CA62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A30440-F589-41DA-84BE-CB0F3C33A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753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40144A-67DC-4E95-88DA-3CDAE7829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36AEA7-6776-4CD6-B71A-D2187B1B3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996069-D439-4536-A18A-1886D343D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43AD44-C891-4DEE-845A-F784655E0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27E39B-0714-4C44-90E9-ECE70121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259F1A-9EA6-4389-BA48-347981CD4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665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D02DF5-3CAE-4071-90E4-F602D7759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8A7A5A-F0B6-4794-8AEC-DD696D7E1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E20BD6-C13B-406E-9F36-AE26CD7E3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2A94536-7664-4511-8871-A874C1CA96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0D95914-3261-40F4-AEE9-10436EE511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E780108-5C84-46DF-A567-16D100175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C3BA1E4-5970-42B1-8C58-0DE67E0C4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5B3CF1E-AF9A-41EE-8736-9F1916C22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235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0B4F18-648C-4E2B-8E11-88C15A3F7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BDEBD83-EFB4-4AC3-A470-97F80F88D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146E8D6-8033-45CA-A68D-6330D9F64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0F27740-86EA-4504-A043-8D2951D2A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30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7FDE049-26AE-4FE8-AC00-7414FC756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627A2BC-A148-44E4-9B15-94C093CC8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6EFA0D-7E20-4BCD-BE89-230022AD7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536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BEB85B-B11A-4D12-A192-F334FE33F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F071E3-32B3-40EA-BA50-B47D66C8F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546247-2804-411A-A4BF-8ED6FB31E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9DE6B5-69F1-4997-B06A-7BAE6A0FE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FB16BE-D571-4E3C-9F80-147B6BD2A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159633-F1E5-443C-8547-E99F0E725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630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B95932-8EE0-44E2-B1C8-6E75F4D8B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2BA44E6-077C-4018-8996-4A7590ABD5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3CFB1C-490C-4118-B5CD-BF94471CF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B2E990-A4AC-481D-831B-942289056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BBE9FE-326F-4ACA-AE81-200CCDF00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F7D2FE-AA42-4679-83DF-31DD939FF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696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5000">
              <a:srgbClr val="C3E2EF"/>
            </a:gs>
            <a:gs pos="100000">
              <a:srgbClr val="FFC9C9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AC3686-1DBA-4C9E-B910-E244D4993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A617B0-D907-409D-B841-76A974D1D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F69690-27A2-4873-BF2A-AF2AF80303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FE355-25A0-4687-B210-279ACD5280DB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9058C7-BF05-48AC-AD36-51FEA611A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F7FC9F-CE5A-4249-9D44-8B5328E46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804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9276EF-BBFC-4E3A-9B3C-4ED6425C43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221A11-56B2-4B33-8C8D-EB0D19ED1E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299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33462-3DC5-40B2-92C8-322D2048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71" y="5182784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rgbClr val="E28EA6"/>
                </a:solidFill>
              </a:rPr>
              <a:t>#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E28EA6"/>
                </a:solidFill>
              </a:rPr>
              <a:t>LaceDuvetWeiboIDElection2021</a:t>
            </a:r>
            <a:endParaRPr lang="zh-CN" altLang="en-US" dirty="0">
              <a:solidFill>
                <a:srgbClr val="E28EA6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CAFE66-5143-4932-86E7-772D349D8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2322"/>
            <a:ext cx="10515600" cy="49769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1/4</a:t>
            </a:r>
            <a:r>
              <a:rPr lang="zh-CN" altLang="en-US" dirty="0"/>
              <a:t>决赛</a:t>
            </a:r>
            <a:r>
              <a:rPr lang="en-US" altLang="zh-CN" dirty="0"/>
              <a:t>A</a:t>
            </a:r>
            <a:r>
              <a:rPr lang="zh-CN" altLang="en-US" dirty="0"/>
              <a:t>组  </a:t>
            </a:r>
            <a:r>
              <a:rPr lang="en-US" altLang="zh-CN" sz="2000" dirty="0">
                <a:solidFill>
                  <a:srgbClr val="E28EA6"/>
                </a:solidFill>
              </a:rPr>
              <a:t>d</a:t>
            </a:r>
            <a:r>
              <a:rPr lang="zh-CN" altLang="en-US" sz="2000" dirty="0">
                <a:solidFill>
                  <a:srgbClr val="E28EA6"/>
                </a:solidFill>
              </a:rPr>
              <a:t>酱微博</a:t>
            </a:r>
            <a:r>
              <a:rPr lang="en-US" altLang="zh-CN" sz="2000" dirty="0">
                <a:solidFill>
                  <a:srgbClr val="E28EA6"/>
                </a:solidFill>
              </a:rPr>
              <a:t>ID</a:t>
            </a:r>
            <a:r>
              <a:rPr lang="zh-CN" altLang="en-US" sz="2000" dirty="0">
                <a:solidFill>
                  <a:srgbClr val="E28EA6"/>
                </a:solidFill>
              </a:rPr>
              <a:t>总选举</a:t>
            </a:r>
            <a:r>
              <a:rPr lang="en-US" altLang="zh-CN" sz="2000" dirty="0">
                <a:solidFill>
                  <a:srgbClr val="E28EA6"/>
                </a:solidFill>
              </a:rPr>
              <a:t>2021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CBA276F-C91A-4298-86EF-714A742377DD}"/>
              </a:ext>
            </a:extLst>
          </p:cNvPr>
          <p:cNvSpPr txBox="1"/>
          <p:nvPr/>
        </p:nvSpPr>
        <p:spPr>
          <a:xfrm>
            <a:off x="1260921" y="1834460"/>
            <a:ext cx="29428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蕾丝流心奶黄包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</a:rPr>
              <a:t>d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酱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80D662F-A1F9-4D1F-A14B-BCB7771E8546}"/>
              </a:ext>
            </a:extLst>
          </p:cNvPr>
          <p:cNvSpPr txBox="1"/>
          <p:nvPr/>
        </p:nvSpPr>
        <p:spPr>
          <a:xfrm>
            <a:off x="7325889" y="1834460"/>
            <a:ext cx="31669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/>
              <a:t>蕾丝被子</a:t>
            </a:r>
            <a:r>
              <a:rPr lang="en-US" altLang="zh-CN" sz="2400" dirty="0"/>
              <a:t>d</a:t>
            </a:r>
            <a:r>
              <a:rPr lang="zh-CN" altLang="en-US" sz="2400" dirty="0"/>
              <a:t>酱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F6CCF9-B3CF-4291-8EE2-4BCA529132AF}"/>
              </a:ext>
            </a:extLst>
          </p:cNvPr>
          <p:cNvSpPr txBox="1"/>
          <p:nvPr/>
        </p:nvSpPr>
        <p:spPr>
          <a:xfrm>
            <a:off x="4727503" y="1834460"/>
            <a:ext cx="18843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</a:rPr>
              <a:t>9</a:t>
            </a:r>
            <a:r>
              <a:rPr lang="en-US" altLang="zh-CN" sz="2400" dirty="0"/>
              <a:t> - 13</a:t>
            </a:r>
            <a:endParaRPr lang="zh-CN" altLang="en-US" sz="2400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B3C96A07-7675-40AC-B38D-368FC1781DAD}"/>
              </a:ext>
            </a:extLst>
          </p:cNvPr>
          <p:cNvSpPr txBox="1">
            <a:spLocks/>
          </p:cNvSpPr>
          <p:nvPr/>
        </p:nvSpPr>
        <p:spPr>
          <a:xfrm>
            <a:off x="838200" y="3244526"/>
            <a:ext cx="10515600" cy="497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1/4</a:t>
            </a:r>
            <a:r>
              <a:rPr lang="zh-CN" altLang="en-US" dirty="0"/>
              <a:t>决赛</a:t>
            </a:r>
            <a:r>
              <a:rPr lang="en-US" altLang="zh-CN" dirty="0"/>
              <a:t>B</a:t>
            </a:r>
            <a:r>
              <a:rPr lang="zh-CN" altLang="en-US" dirty="0"/>
              <a:t>组  </a:t>
            </a:r>
            <a:r>
              <a:rPr lang="en-US" altLang="zh-CN" sz="2000" dirty="0">
                <a:solidFill>
                  <a:srgbClr val="E28EA6"/>
                </a:solidFill>
              </a:rPr>
              <a:t>d</a:t>
            </a:r>
            <a:r>
              <a:rPr lang="zh-CN" altLang="en-US" sz="2000" dirty="0">
                <a:solidFill>
                  <a:srgbClr val="E28EA6"/>
                </a:solidFill>
              </a:rPr>
              <a:t>酱微博</a:t>
            </a:r>
            <a:r>
              <a:rPr lang="en-US" altLang="zh-CN" sz="2000" dirty="0">
                <a:solidFill>
                  <a:srgbClr val="E28EA6"/>
                </a:solidFill>
              </a:rPr>
              <a:t>ID</a:t>
            </a:r>
            <a:r>
              <a:rPr lang="zh-CN" altLang="en-US" sz="2000" dirty="0">
                <a:solidFill>
                  <a:srgbClr val="E28EA6"/>
                </a:solidFill>
              </a:rPr>
              <a:t>总选举</a:t>
            </a:r>
            <a:r>
              <a:rPr lang="en-US" altLang="zh-CN" sz="2000" dirty="0">
                <a:solidFill>
                  <a:srgbClr val="E28EA6"/>
                </a:solidFill>
              </a:rPr>
              <a:t>2021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BBA1B4A-320C-4BFA-AC86-5B986B0F3AD9}"/>
              </a:ext>
            </a:extLst>
          </p:cNvPr>
          <p:cNvSpPr txBox="1"/>
          <p:nvPr/>
        </p:nvSpPr>
        <p:spPr>
          <a:xfrm>
            <a:off x="1260921" y="4146664"/>
            <a:ext cx="27525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/>
              <a:t>蕾丝夹馍蘸大酱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93905B3-3324-4307-A2C5-981AE2F3779F}"/>
              </a:ext>
            </a:extLst>
          </p:cNvPr>
          <p:cNvSpPr txBox="1"/>
          <p:nvPr/>
        </p:nvSpPr>
        <p:spPr>
          <a:xfrm>
            <a:off x="7325889" y="4146664"/>
            <a:ext cx="31669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蕾丝卤煮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</a:rPr>
              <a:t>d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酱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3B0D0F7-F851-46D6-B43B-B36B487B0DE9}"/>
              </a:ext>
            </a:extLst>
          </p:cNvPr>
          <p:cNvSpPr txBox="1"/>
          <p:nvPr/>
        </p:nvSpPr>
        <p:spPr>
          <a:xfrm>
            <a:off x="4727503" y="4146664"/>
            <a:ext cx="18843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/>
              <a:t>14 - 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</a:rPr>
              <a:t>8</a:t>
            </a:r>
            <a:endParaRPr lang="zh-CN" alt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177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33462-3DC5-40B2-92C8-322D2048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71" y="5182784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rgbClr val="E28EA6"/>
                </a:solidFill>
              </a:rPr>
              <a:t>#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E28EA6"/>
                </a:solidFill>
              </a:rPr>
              <a:t>LaceDuvetWeiboIDElection2021</a:t>
            </a:r>
            <a:endParaRPr lang="zh-CN" altLang="en-US" dirty="0">
              <a:solidFill>
                <a:srgbClr val="E28EA6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CAFE66-5143-4932-86E7-772D349D8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2322"/>
            <a:ext cx="10515600" cy="49769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明日赛程  </a:t>
            </a:r>
            <a:r>
              <a:rPr lang="en-US" altLang="zh-CN" sz="2000" dirty="0">
                <a:solidFill>
                  <a:srgbClr val="E28EA6"/>
                </a:solidFill>
              </a:rPr>
              <a:t>d</a:t>
            </a:r>
            <a:r>
              <a:rPr lang="zh-CN" altLang="en-US" sz="2000" dirty="0">
                <a:solidFill>
                  <a:srgbClr val="E28EA6"/>
                </a:solidFill>
              </a:rPr>
              <a:t>酱微博</a:t>
            </a:r>
            <a:r>
              <a:rPr lang="en-US" altLang="zh-CN" sz="2000" dirty="0">
                <a:solidFill>
                  <a:srgbClr val="E28EA6"/>
                </a:solidFill>
              </a:rPr>
              <a:t>ID</a:t>
            </a:r>
            <a:r>
              <a:rPr lang="zh-CN" altLang="en-US" sz="2000" dirty="0">
                <a:solidFill>
                  <a:srgbClr val="E28EA6"/>
                </a:solidFill>
              </a:rPr>
              <a:t>总选举</a:t>
            </a:r>
            <a:r>
              <a:rPr lang="en-US" altLang="zh-CN" sz="2000" dirty="0">
                <a:solidFill>
                  <a:srgbClr val="E28EA6"/>
                </a:solidFill>
              </a:rPr>
              <a:t>2021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B0B0FEF-82D8-4EFB-8BB3-82AAA2679CC5}"/>
              </a:ext>
            </a:extLst>
          </p:cNvPr>
          <p:cNvSpPr txBox="1"/>
          <p:nvPr/>
        </p:nvSpPr>
        <p:spPr>
          <a:xfrm>
            <a:off x="2295311" y="1806186"/>
            <a:ext cx="22642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E28EA6"/>
                </a:solidFill>
              </a:rPr>
              <a:t>Group </a:t>
            </a:r>
            <a:r>
              <a:rPr lang="en-US" altLang="zh-CN" sz="4000" dirty="0">
                <a:solidFill>
                  <a:srgbClr val="E28EA6"/>
                </a:solidFill>
              </a:rPr>
              <a:t>D</a:t>
            </a:r>
            <a:endParaRPr lang="zh-CN" altLang="en-US" sz="4000" dirty="0">
              <a:solidFill>
                <a:srgbClr val="E28EA6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169444-FA91-4707-B72F-8931B89896C7}"/>
              </a:ext>
            </a:extLst>
          </p:cNvPr>
          <p:cNvSpPr txBox="1"/>
          <p:nvPr/>
        </p:nvSpPr>
        <p:spPr>
          <a:xfrm>
            <a:off x="2295311" y="2898402"/>
            <a:ext cx="263734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蕾丝勾子</a:t>
            </a:r>
            <a:r>
              <a:rPr lang="en-US" altLang="zh-CN" sz="2000" dirty="0"/>
              <a:t>d</a:t>
            </a:r>
            <a:r>
              <a:rPr lang="zh-CN" altLang="en-US" sz="2000" dirty="0"/>
              <a:t>酱</a:t>
            </a:r>
          </a:p>
          <a:p>
            <a:r>
              <a:rPr lang="zh-CN" altLang="en-US" sz="2000" dirty="0"/>
              <a:t>法蕾缝纫机</a:t>
            </a:r>
            <a:r>
              <a:rPr lang="en-US" altLang="zh-CN" sz="2000" dirty="0"/>
              <a:t>d</a:t>
            </a:r>
            <a:r>
              <a:rPr lang="zh-CN" altLang="en-US" sz="2000" dirty="0"/>
              <a:t>酱</a:t>
            </a:r>
          </a:p>
          <a:p>
            <a:r>
              <a:rPr lang="zh-CN" altLang="en-US" sz="2000" dirty="0"/>
              <a:t>蕾丝麻酱糖饼</a:t>
            </a:r>
            <a:r>
              <a:rPr lang="en-US" altLang="zh-CN" sz="2000" dirty="0"/>
              <a:t>d</a:t>
            </a:r>
            <a:r>
              <a:rPr lang="zh-CN" altLang="en-US" sz="2000" dirty="0"/>
              <a:t>酱</a:t>
            </a:r>
          </a:p>
          <a:p>
            <a:r>
              <a:rPr lang="zh-CN" altLang="en-US" sz="2000" dirty="0"/>
              <a:t>蕾丝被子</a:t>
            </a:r>
            <a:r>
              <a:rPr lang="en-US" altLang="zh-CN" sz="2000" dirty="0"/>
              <a:t>d</a:t>
            </a:r>
            <a:r>
              <a:rPr lang="zh-CN" altLang="en-US" sz="2000" dirty="0"/>
              <a:t>酱</a:t>
            </a:r>
          </a:p>
          <a:p>
            <a:r>
              <a:rPr lang="zh-CN" altLang="en-US" sz="2000" dirty="0"/>
              <a:t>蕾丝汤圆</a:t>
            </a:r>
            <a:r>
              <a:rPr lang="en-US" altLang="zh-CN" sz="2000" dirty="0"/>
              <a:t>d</a:t>
            </a:r>
            <a:r>
              <a:rPr lang="zh-CN" altLang="en-US" sz="2000" dirty="0"/>
              <a:t>酱</a:t>
            </a:r>
          </a:p>
          <a:p>
            <a:r>
              <a:rPr lang="zh-CN" altLang="en-US" sz="2000" dirty="0"/>
              <a:t>蕾丝包孓</a:t>
            </a:r>
            <a:r>
              <a:rPr lang="en-US" altLang="zh-CN" sz="2000" dirty="0"/>
              <a:t>d</a:t>
            </a:r>
            <a:r>
              <a:rPr lang="zh-CN" altLang="en-US" sz="2000" dirty="0"/>
              <a:t>酱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5DE88D4-8D0E-4118-A8D7-8C7F4E9E382B}"/>
              </a:ext>
            </a:extLst>
          </p:cNvPr>
          <p:cNvSpPr txBox="1"/>
          <p:nvPr/>
        </p:nvSpPr>
        <p:spPr>
          <a:xfrm>
            <a:off x="6775595" y="2898402"/>
            <a:ext cx="263734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蕾丝丸子</a:t>
            </a:r>
            <a:r>
              <a:rPr lang="en-US" altLang="zh-CN" sz="2000" dirty="0"/>
              <a:t>d</a:t>
            </a:r>
            <a:r>
              <a:rPr lang="zh-CN" altLang="en-US" sz="2000" dirty="0"/>
              <a:t>酱</a:t>
            </a:r>
          </a:p>
          <a:p>
            <a:r>
              <a:rPr lang="zh-CN" altLang="en-US" sz="2000" dirty="0"/>
              <a:t>蕾包子丝</a:t>
            </a:r>
            <a:r>
              <a:rPr lang="en-US" altLang="zh-CN" sz="2000" dirty="0"/>
              <a:t>d</a:t>
            </a:r>
            <a:r>
              <a:rPr lang="zh-CN" altLang="en-US" sz="2000" dirty="0"/>
              <a:t>酱</a:t>
            </a:r>
          </a:p>
          <a:p>
            <a:r>
              <a:rPr lang="zh-CN" altLang="en-US" sz="2000" dirty="0"/>
              <a:t>蕾丝夹馍蘸大酱</a:t>
            </a:r>
          </a:p>
          <a:p>
            <a:r>
              <a:rPr lang="zh-CN" altLang="en-US" sz="2000" dirty="0"/>
              <a:t>蕾丝叉烧包</a:t>
            </a:r>
            <a:r>
              <a:rPr lang="en-US" altLang="zh-CN" sz="2000" dirty="0"/>
              <a:t>d</a:t>
            </a:r>
            <a:r>
              <a:rPr lang="zh-CN" altLang="en-US" sz="2000" dirty="0"/>
              <a:t>酱</a:t>
            </a:r>
          </a:p>
          <a:p>
            <a:r>
              <a:rPr lang="zh-CN" altLang="en-US" sz="2000" dirty="0"/>
              <a:t>蕾丝粽子</a:t>
            </a:r>
            <a:r>
              <a:rPr lang="en-US" altLang="zh-CN" sz="2000" dirty="0"/>
              <a:t>d</a:t>
            </a:r>
            <a:r>
              <a:rPr lang="zh-CN" altLang="en-US" sz="2000" dirty="0"/>
              <a:t>酱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F6CA720-280A-49F1-99B3-4C2066D81A71}"/>
              </a:ext>
            </a:extLst>
          </p:cNvPr>
          <p:cNvSpPr txBox="1"/>
          <p:nvPr/>
        </p:nvSpPr>
        <p:spPr>
          <a:xfrm>
            <a:off x="6775595" y="1806186"/>
            <a:ext cx="22642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E28EA6"/>
                </a:solidFill>
              </a:rPr>
              <a:t>Group </a:t>
            </a:r>
            <a:r>
              <a:rPr lang="en-US" altLang="zh-CN" sz="4000" dirty="0">
                <a:solidFill>
                  <a:srgbClr val="E28EA6"/>
                </a:solidFill>
              </a:rPr>
              <a:t>H</a:t>
            </a:r>
            <a:endParaRPr lang="zh-CN" altLang="en-US" sz="4000" dirty="0">
              <a:solidFill>
                <a:srgbClr val="E28E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69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33462-3DC5-40B2-92C8-322D2048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71" y="5182784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rgbClr val="E28EA6"/>
                </a:solidFill>
              </a:rPr>
              <a:t>#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E28EA6"/>
                </a:solidFill>
              </a:rPr>
              <a:t>LaceDuvetWeiboIDElection2021</a:t>
            </a:r>
            <a:endParaRPr lang="zh-CN" altLang="en-US" dirty="0">
              <a:solidFill>
                <a:srgbClr val="E28EA6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CAFE66-5143-4932-86E7-772D349D8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2322"/>
            <a:ext cx="10515600" cy="49769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前</a:t>
            </a:r>
            <a:r>
              <a:rPr lang="en-US" altLang="zh-CN" dirty="0"/>
              <a:t>16</a:t>
            </a:r>
            <a:r>
              <a:rPr lang="zh-CN" altLang="en-US" dirty="0"/>
              <a:t>名 </a:t>
            </a:r>
            <a:r>
              <a:rPr lang="en-US" altLang="zh-CN" sz="2000" dirty="0">
                <a:solidFill>
                  <a:srgbClr val="E28EA6"/>
                </a:solidFill>
              </a:rPr>
              <a:t>d</a:t>
            </a:r>
            <a:r>
              <a:rPr lang="zh-CN" altLang="en-US" sz="2000" dirty="0">
                <a:solidFill>
                  <a:srgbClr val="E28EA6"/>
                </a:solidFill>
              </a:rPr>
              <a:t>酱微博</a:t>
            </a:r>
            <a:r>
              <a:rPr lang="en-US" altLang="zh-CN" sz="2000" dirty="0">
                <a:solidFill>
                  <a:srgbClr val="E28EA6"/>
                </a:solidFill>
              </a:rPr>
              <a:t>ID</a:t>
            </a:r>
            <a:r>
              <a:rPr lang="zh-CN" altLang="en-US" sz="2000" dirty="0">
                <a:solidFill>
                  <a:srgbClr val="E28EA6"/>
                </a:solidFill>
              </a:rPr>
              <a:t>总选举</a:t>
            </a:r>
            <a:r>
              <a:rPr lang="en-US" altLang="zh-CN" sz="2000" dirty="0">
                <a:solidFill>
                  <a:srgbClr val="E28EA6"/>
                </a:solidFill>
              </a:rPr>
              <a:t>2021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006DACE-D445-4EBE-9D39-91A75A40F672}"/>
              </a:ext>
            </a:extLst>
          </p:cNvPr>
          <p:cNvSpPr/>
          <p:nvPr/>
        </p:nvSpPr>
        <p:spPr>
          <a:xfrm>
            <a:off x="1187334" y="2111696"/>
            <a:ext cx="1847563" cy="286158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E28EA6"/>
                </a:solidFill>
              </a:rPr>
              <a:t>蕾丝卤煮</a:t>
            </a:r>
            <a:r>
              <a:rPr lang="en-US" altLang="zh-CN" sz="1400" dirty="0">
                <a:solidFill>
                  <a:srgbClr val="E28EA6"/>
                </a:solidFill>
              </a:rPr>
              <a:t>d</a:t>
            </a:r>
            <a:r>
              <a:rPr lang="zh-CN" altLang="en-US" sz="1400" dirty="0">
                <a:solidFill>
                  <a:srgbClr val="E28EA6"/>
                </a:solidFill>
              </a:rPr>
              <a:t>酱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D97EF9F-B364-4E44-9C8D-DD21BE39271D}"/>
              </a:ext>
            </a:extLst>
          </p:cNvPr>
          <p:cNvSpPr/>
          <p:nvPr/>
        </p:nvSpPr>
        <p:spPr>
          <a:xfrm>
            <a:off x="1187334" y="2812780"/>
            <a:ext cx="1847563" cy="286158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E28EA6"/>
                </a:solidFill>
              </a:rPr>
              <a:t>蕾丝流心奶黄包</a:t>
            </a:r>
            <a:r>
              <a:rPr lang="en-US" altLang="zh-CN" sz="1400" dirty="0">
                <a:solidFill>
                  <a:srgbClr val="E28EA6"/>
                </a:solidFill>
              </a:rPr>
              <a:t>d</a:t>
            </a:r>
            <a:r>
              <a:rPr lang="zh-CN" altLang="en-US" sz="1400" dirty="0">
                <a:solidFill>
                  <a:srgbClr val="E28EA6"/>
                </a:solidFill>
              </a:rPr>
              <a:t>酱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BB9F4FA-7ED1-4419-9AF1-8A698733E7F6}"/>
              </a:ext>
            </a:extLst>
          </p:cNvPr>
          <p:cNvSpPr/>
          <p:nvPr/>
        </p:nvSpPr>
        <p:spPr>
          <a:xfrm>
            <a:off x="1187334" y="3513864"/>
            <a:ext cx="1847563" cy="286158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E28EA6"/>
                </a:solidFill>
              </a:rPr>
              <a:t>蕾丝傻狍子</a:t>
            </a:r>
            <a:r>
              <a:rPr lang="en-US" altLang="zh-CN" sz="1400" dirty="0">
                <a:solidFill>
                  <a:srgbClr val="E28EA6"/>
                </a:solidFill>
              </a:rPr>
              <a:t>d</a:t>
            </a:r>
            <a:r>
              <a:rPr lang="zh-CN" altLang="en-US" sz="1400" dirty="0">
                <a:solidFill>
                  <a:srgbClr val="E28EA6"/>
                </a:solidFill>
              </a:rPr>
              <a:t>酱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28D89C8-86EE-4B59-A652-EA5674121DA6}"/>
              </a:ext>
            </a:extLst>
          </p:cNvPr>
          <p:cNvSpPr/>
          <p:nvPr/>
        </p:nvSpPr>
        <p:spPr>
          <a:xfrm>
            <a:off x="1187334" y="4214948"/>
            <a:ext cx="1847563" cy="286158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E28EA6"/>
                </a:solidFill>
              </a:rPr>
              <a:t>蕾丝糯米团子</a:t>
            </a:r>
            <a:r>
              <a:rPr lang="en-US" altLang="zh-CN" sz="1400" dirty="0">
                <a:solidFill>
                  <a:srgbClr val="E28EA6"/>
                </a:solidFill>
              </a:rPr>
              <a:t>d</a:t>
            </a:r>
            <a:r>
              <a:rPr lang="zh-CN" altLang="en-US" sz="1400" dirty="0">
                <a:solidFill>
                  <a:srgbClr val="E28EA6"/>
                </a:solidFill>
              </a:rPr>
              <a:t>酱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DC01B75-7AD8-4085-93FD-7E480E0F406D}"/>
              </a:ext>
            </a:extLst>
          </p:cNvPr>
          <p:cNvSpPr/>
          <p:nvPr/>
        </p:nvSpPr>
        <p:spPr>
          <a:xfrm>
            <a:off x="3673316" y="2111696"/>
            <a:ext cx="1847563" cy="286158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E28EA6"/>
                </a:solidFill>
              </a:rPr>
              <a:t>蕾丝烧饼</a:t>
            </a:r>
            <a:r>
              <a:rPr lang="en-US" altLang="zh-CN" sz="1400" dirty="0">
                <a:solidFill>
                  <a:srgbClr val="E28EA6"/>
                </a:solidFill>
              </a:rPr>
              <a:t>d</a:t>
            </a:r>
            <a:r>
              <a:rPr lang="zh-CN" altLang="en-US" sz="1400" dirty="0">
                <a:solidFill>
                  <a:srgbClr val="E28EA6"/>
                </a:solidFill>
              </a:rPr>
              <a:t>酱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6EBCBAC-6C68-4F98-B73F-4849466C0889}"/>
              </a:ext>
            </a:extLst>
          </p:cNvPr>
          <p:cNvSpPr/>
          <p:nvPr/>
        </p:nvSpPr>
        <p:spPr>
          <a:xfrm>
            <a:off x="6159298" y="2117830"/>
            <a:ext cx="1847563" cy="286158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E28EA6"/>
                </a:solidFill>
              </a:rPr>
              <a:t>蕾丝纸包不住火</a:t>
            </a:r>
            <a:r>
              <a:rPr lang="en-US" altLang="zh-CN" sz="1400" dirty="0">
                <a:solidFill>
                  <a:srgbClr val="E28EA6"/>
                </a:solidFill>
              </a:rPr>
              <a:t>d</a:t>
            </a:r>
            <a:r>
              <a:rPr lang="zh-CN" altLang="en-US" sz="1400" dirty="0">
                <a:solidFill>
                  <a:srgbClr val="E28EA6"/>
                </a:solidFill>
              </a:rPr>
              <a:t>酱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61FA4FB-ED7C-4A2A-B23E-D5F31B360B08}"/>
              </a:ext>
            </a:extLst>
          </p:cNvPr>
          <p:cNvSpPr/>
          <p:nvPr/>
        </p:nvSpPr>
        <p:spPr>
          <a:xfrm>
            <a:off x="8645280" y="2111696"/>
            <a:ext cx="1847563" cy="286158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E28EA6"/>
                </a:solidFill>
              </a:rPr>
              <a:t>蕾丝包纸</a:t>
            </a:r>
            <a:r>
              <a:rPr lang="en-US" altLang="zh-CN" sz="1400" dirty="0">
                <a:solidFill>
                  <a:srgbClr val="E28EA6"/>
                </a:solidFill>
              </a:rPr>
              <a:t>d</a:t>
            </a:r>
            <a:r>
              <a:rPr lang="zh-CN" altLang="en-US" sz="1400" dirty="0">
                <a:solidFill>
                  <a:srgbClr val="E28EA6"/>
                </a:solidFill>
              </a:rPr>
              <a:t>酱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899D399-622C-4FAE-97C1-376D2BD8ECD1}"/>
              </a:ext>
            </a:extLst>
          </p:cNvPr>
          <p:cNvSpPr/>
          <p:nvPr/>
        </p:nvSpPr>
        <p:spPr>
          <a:xfrm>
            <a:off x="3673316" y="2812780"/>
            <a:ext cx="1847563" cy="286158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E28EA6"/>
                </a:solidFill>
              </a:rPr>
              <a:t>蕾丝面条炸酱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96C45C1-378E-4E85-9EF5-1DEA6C86AE00}"/>
              </a:ext>
            </a:extLst>
          </p:cNvPr>
          <p:cNvSpPr/>
          <p:nvPr/>
        </p:nvSpPr>
        <p:spPr>
          <a:xfrm>
            <a:off x="3673316" y="3513864"/>
            <a:ext cx="1847563" cy="286158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E28EA6"/>
                </a:solidFill>
              </a:rPr>
              <a:t>蕾丝馒头</a:t>
            </a:r>
            <a:r>
              <a:rPr lang="en-US" altLang="zh-CN" sz="1400" dirty="0">
                <a:solidFill>
                  <a:srgbClr val="E28EA6"/>
                </a:solidFill>
              </a:rPr>
              <a:t>d</a:t>
            </a:r>
            <a:r>
              <a:rPr lang="zh-CN" altLang="en-US" sz="1400" dirty="0">
                <a:solidFill>
                  <a:srgbClr val="E28EA6"/>
                </a:solidFill>
              </a:rPr>
              <a:t>酱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CEE2B89-825A-49EE-87BD-9342F705B4CC}"/>
              </a:ext>
            </a:extLst>
          </p:cNvPr>
          <p:cNvSpPr/>
          <p:nvPr/>
        </p:nvSpPr>
        <p:spPr>
          <a:xfrm>
            <a:off x="3673316" y="4214948"/>
            <a:ext cx="1847563" cy="286158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E28EA6"/>
                </a:solidFill>
              </a:rPr>
              <a:t>蕾丝包了</a:t>
            </a:r>
            <a:r>
              <a:rPr lang="en-US" altLang="zh-CN" sz="1400" dirty="0">
                <a:solidFill>
                  <a:srgbClr val="E28EA6"/>
                </a:solidFill>
              </a:rPr>
              <a:t>d</a:t>
            </a:r>
            <a:r>
              <a:rPr lang="zh-CN" altLang="en-US" sz="1400" dirty="0">
                <a:solidFill>
                  <a:srgbClr val="E28EA6"/>
                </a:solidFill>
              </a:rPr>
              <a:t>酱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36BC43A-95AB-46F8-BF4C-A45FB9E379EC}"/>
              </a:ext>
            </a:extLst>
          </p:cNvPr>
          <p:cNvSpPr/>
          <p:nvPr/>
        </p:nvSpPr>
        <p:spPr>
          <a:xfrm>
            <a:off x="6159298" y="2812780"/>
            <a:ext cx="1847563" cy="286158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E28EA6"/>
                </a:solidFill>
              </a:rPr>
              <a:t>蕾丝被子</a:t>
            </a:r>
            <a:r>
              <a:rPr lang="en-US" altLang="zh-CN" sz="1400" dirty="0">
                <a:solidFill>
                  <a:srgbClr val="E28EA6"/>
                </a:solidFill>
              </a:rPr>
              <a:t>d</a:t>
            </a:r>
            <a:r>
              <a:rPr lang="zh-CN" altLang="en-US" sz="1400" dirty="0">
                <a:solidFill>
                  <a:srgbClr val="E28EA6"/>
                </a:solidFill>
              </a:rPr>
              <a:t>酱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40B231F-5CDC-4BC3-BF53-47CF1A3F48D4}"/>
              </a:ext>
            </a:extLst>
          </p:cNvPr>
          <p:cNvSpPr/>
          <p:nvPr/>
        </p:nvSpPr>
        <p:spPr>
          <a:xfrm>
            <a:off x="6159298" y="3513864"/>
            <a:ext cx="1847563" cy="286158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E28EA6"/>
                </a:solidFill>
              </a:rPr>
              <a:t>蕾丝狍子</a:t>
            </a:r>
            <a:r>
              <a:rPr lang="en-US" altLang="zh-CN" sz="1400" dirty="0">
                <a:solidFill>
                  <a:srgbClr val="E28EA6"/>
                </a:solidFill>
              </a:rPr>
              <a:t>d</a:t>
            </a:r>
            <a:r>
              <a:rPr lang="zh-CN" altLang="en-US" sz="1400" dirty="0">
                <a:solidFill>
                  <a:srgbClr val="E28EA6"/>
                </a:solidFill>
              </a:rPr>
              <a:t>酱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E4F84C4-2AD6-47A4-BC47-8AD9DD6DDBAF}"/>
              </a:ext>
            </a:extLst>
          </p:cNvPr>
          <p:cNvSpPr/>
          <p:nvPr/>
        </p:nvSpPr>
        <p:spPr>
          <a:xfrm>
            <a:off x="6159298" y="4214948"/>
            <a:ext cx="1847563" cy="286158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E28EA6"/>
                </a:solidFill>
              </a:rPr>
              <a:t>蕾丝叉烧包</a:t>
            </a:r>
            <a:r>
              <a:rPr lang="en-US" altLang="zh-CN" sz="1400" dirty="0">
                <a:solidFill>
                  <a:srgbClr val="E28EA6"/>
                </a:solidFill>
              </a:rPr>
              <a:t>d</a:t>
            </a:r>
            <a:r>
              <a:rPr lang="zh-CN" altLang="en-US" sz="1400" dirty="0">
                <a:solidFill>
                  <a:srgbClr val="E28EA6"/>
                </a:solidFill>
              </a:rPr>
              <a:t>酱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58AF398-7453-49C7-9764-1E1D35B85BAD}"/>
              </a:ext>
            </a:extLst>
          </p:cNvPr>
          <p:cNvSpPr/>
          <p:nvPr/>
        </p:nvSpPr>
        <p:spPr>
          <a:xfrm>
            <a:off x="8645280" y="2812780"/>
            <a:ext cx="1847563" cy="286158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E28EA6"/>
                </a:solidFill>
              </a:rPr>
              <a:t>蕾丝包孓</a:t>
            </a:r>
            <a:r>
              <a:rPr lang="en-US" altLang="zh-CN" sz="1400" dirty="0">
                <a:solidFill>
                  <a:srgbClr val="E28EA6"/>
                </a:solidFill>
              </a:rPr>
              <a:t>d</a:t>
            </a:r>
            <a:r>
              <a:rPr lang="zh-CN" altLang="en-US" sz="1400" dirty="0">
                <a:solidFill>
                  <a:srgbClr val="E28EA6"/>
                </a:solidFill>
              </a:rPr>
              <a:t>酱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A19C166-7673-45AB-9C9A-8C0C83A79EA9}"/>
              </a:ext>
            </a:extLst>
          </p:cNvPr>
          <p:cNvSpPr/>
          <p:nvPr/>
        </p:nvSpPr>
        <p:spPr>
          <a:xfrm>
            <a:off x="8645280" y="3513864"/>
            <a:ext cx="1847563" cy="286158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E28EA6"/>
                </a:solidFill>
              </a:rPr>
              <a:t>蕾丝肘子</a:t>
            </a:r>
            <a:r>
              <a:rPr lang="en-US" altLang="zh-CN" sz="1400" dirty="0">
                <a:solidFill>
                  <a:srgbClr val="E28EA6"/>
                </a:solidFill>
              </a:rPr>
              <a:t>d</a:t>
            </a:r>
            <a:r>
              <a:rPr lang="zh-CN" altLang="en-US" sz="1400" dirty="0">
                <a:solidFill>
                  <a:srgbClr val="E28EA6"/>
                </a:solidFill>
              </a:rPr>
              <a:t>酱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E2A83CC-730A-4E03-902C-DD88C506B6A7}"/>
              </a:ext>
            </a:extLst>
          </p:cNvPr>
          <p:cNvSpPr/>
          <p:nvPr/>
        </p:nvSpPr>
        <p:spPr>
          <a:xfrm>
            <a:off x="8645280" y="4214948"/>
            <a:ext cx="1847563" cy="286158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E28EA6"/>
                </a:solidFill>
              </a:rPr>
              <a:t>蕾丝夹馍蘸大酱</a:t>
            </a:r>
          </a:p>
        </p:txBody>
      </p:sp>
    </p:spTree>
    <p:extLst>
      <p:ext uri="{BB962C8B-B14F-4D97-AF65-F5344CB8AC3E}">
        <p14:creationId xmlns:p14="http://schemas.microsoft.com/office/powerpoint/2010/main" val="1003494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33462-3DC5-40B2-92C8-322D2048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71" y="5182784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rgbClr val="E28EA6"/>
                </a:solidFill>
              </a:rPr>
              <a:t>#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E28EA6"/>
                </a:solidFill>
              </a:rPr>
              <a:t>LaceDuvetWeiboIDElection2021</a:t>
            </a:r>
            <a:endParaRPr lang="zh-CN" altLang="en-US" dirty="0">
              <a:solidFill>
                <a:srgbClr val="E28EA6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CAFE66-5143-4932-86E7-772D349D8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2322"/>
            <a:ext cx="10515600" cy="49769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小组赛</a:t>
            </a:r>
            <a:r>
              <a:rPr lang="en-US" altLang="zh-CN" dirty="0"/>
              <a:t>A</a:t>
            </a:r>
            <a:r>
              <a:rPr lang="zh-CN" altLang="en-US" dirty="0"/>
              <a:t>组  </a:t>
            </a:r>
            <a:r>
              <a:rPr lang="en-US" altLang="zh-CN" sz="2000" dirty="0">
                <a:solidFill>
                  <a:srgbClr val="E28EA6"/>
                </a:solidFill>
              </a:rPr>
              <a:t>d</a:t>
            </a:r>
            <a:r>
              <a:rPr lang="zh-CN" altLang="en-US" sz="2000" dirty="0">
                <a:solidFill>
                  <a:srgbClr val="E28EA6"/>
                </a:solidFill>
              </a:rPr>
              <a:t>酱微博</a:t>
            </a:r>
            <a:r>
              <a:rPr lang="en-US" altLang="zh-CN" sz="2000" dirty="0">
                <a:solidFill>
                  <a:srgbClr val="E28EA6"/>
                </a:solidFill>
              </a:rPr>
              <a:t>ID</a:t>
            </a:r>
            <a:r>
              <a:rPr lang="zh-CN" altLang="en-US" sz="2000" dirty="0">
                <a:solidFill>
                  <a:srgbClr val="E28EA6"/>
                </a:solidFill>
              </a:rPr>
              <a:t>总选举</a:t>
            </a:r>
            <a:r>
              <a:rPr lang="en-US" altLang="zh-CN" sz="2000" dirty="0">
                <a:solidFill>
                  <a:srgbClr val="E28EA6"/>
                </a:solidFill>
              </a:rPr>
              <a:t>2021</a:t>
            </a:r>
            <a:endParaRPr lang="zh-CN" altLang="en-US" dirty="0">
              <a:solidFill>
                <a:srgbClr val="E28EA6"/>
              </a:solidFill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B9C674D-C857-4131-AEBA-19C09D3A8C68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131060"/>
          <a:ext cx="10515600" cy="2595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19656240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9069831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0786011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09900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排名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选手名称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积分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359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蕾丝卤煮</a:t>
                      </a:r>
                      <a:r>
                        <a:rPr lang="en-US" altLang="zh-CN" dirty="0"/>
                        <a:t>d</a:t>
                      </a:r>
                      <a:r>
                        <a:rPr lang="zh-CN" altLang="en-US" dirty="0"/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晋级</a:t>
                      </a:r>
                      <a:r>
                        <a:rPr lang="en-US" altLang="zh-CN" dirty="0"/>
                        <a:t>1/8</a:t>
                      </a:r>
                      <a:r>
                        <a:rPr lang="zh-CN" altLang="en-US" dirty="0"/>
                        <a:t>决赛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75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蕾丝烧饼</a:t>
                      </a:r>
                      <a:r>
                        <a:rPr lang="en-US" altLang="zh-CN" dirty="0"/>
                        <a:t>d</a:t>
                      </a:r>
                      <a:r>
                        <a:rPr lang="zh-CN" altLang="en-US" dirty="0"/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晋级</a:t>
                      </a:r>
                      <a:r>
                        <a:rPr lang="en-US" altLang="zh-CN" dirty="0"/>
                        <a:t>1/8</a:t>
                      </a:r>
                      <a:r>
                        <a:rPr lang="zh-CN" altLang="en-US" dirty="0"/>
                        <a:t>决赛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46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蕾丝香河肉饼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21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蕾丝灌汤包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  <a:endParaRPr lang="en-US" altLang="zh-CN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441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蕾丝虾饺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86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蕾丝豹子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060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9376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33462-3DC5-40B2-92C8-322D2048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71" y="5182784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rgbClr val="E28EA6"/>
                </a:solidFill>
              </a:rPr>
              <a:t>#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E28EA6"/>
                </a:solidFill>
              </a:rPr>
              <a:t>LaceDuvetWeiboIDElection2021</a:t>
            </a:r>
            <a:endParaRPr lang="zh-CN" altLang="en-US" dirty="0">
              <a:solidFill>
                <a:srgbClr val="E28EA6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CAFE66-5143-4932-86E7-772D349D8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2322"/>
            <a:ext cx="10515600" cy="49769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小组赛</a:t>
            </a:r>
            <a:r>
              <a:rPr lang="en-US" altLang="zh-CN" dirty="0"/>
              <a:t>B</a:t>
            </a:r>
            <a:r>
              <a:rPr lang="zh-CN" altLang="en-US" dirty="0"/>
              <a:t>组  </a:t>
            </a:r>
            <a:r>
              <a:rPr lang="en-US" altLang="zh-CN" sz="2000" dirty="0">
                <a:solidFill>
                  <a:srgbClr val="E28EA6"/>
                </a:solidFill>
              </a:rPr>
              <a:t>d</a:t>
            </a:r>
            <a:r>
              <a:rPr lang="zh-CN" altLang="en-US" sz="2000" dirty="0">
                <a:solidFill>
                  <a:srgbClr val="E28EA6"/>
                </a:solidFill>
              </a:rPr>
              <a:t>酱微博</a:t>
            </a:r>
            <a:r>
              <a:rPr lang="en-US" altLang="zh-CN" sz="2000" dirty="0">
                <a:solidFill>
                  <a:srgbClr val="E28EA6"/>
                </a:solidFill>
              </a:rPr>
              <a:t>ID</a:t>
            </a:r>
            <a:r>
              <a:rPr lang="zh-CN" altLang="en-US" sz="2000" dirty="0">
                <a:solidFill>
                  <a:srgbClr val="E28EA6"/>
                </a:solidFill>
              </a:rPr>
              <a:t>总选举</a:t>
            </a:r>
            <a:r>
              <a:rPr lang="en-US" altLang="zh-CN" sz="2000" dirty="0">
                <a:solidFill>
                  <a:srgbClr val="E28EA6"/>
                </a:solidFill>
              </a:rPr>
              <a:t>2021</a:t>
            </a:r>
            <a:endParaRPr lang="zh-CN" altLang="en-US" dirty="0">
              <a:solidFill>
                <a:srgbClr val="E28EA6"/>
              </a:solidFill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B9C674D-C857-4131-AEBA-19C09D3A8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552053"/>
              </p:ext>
            </p:extLst>
          </p:nvPr>
        </p:nvGraphicFramePr>
        <p:xfrm>
          <a:off x="838200" y="2131060"/>
          <a:ext cx="10515600" cy="2595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19656240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9069831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0786011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09900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排名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选手名称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积分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359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蕾丝纸包不住火</a:t>
                      </a:r>
                      <a:r>
                        <a:rPr lang="en-US" altLang="zh-CN" dirty="0"/>
                        <a:t>d</a:t>
                      </a:r>
                      <a:r>
                        <a:rPr lang="zh-CN" altLang="en-US" dirty="0"/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晋级</a:t>
                      </a:r>
                      <a:r>
                        <a:rPr lang="en-US" altLang="zh-CN" dirty="0"/>
                        <a:t>1/8</a:t>
                      </a:r>
                      <a:r>
                        <a:rPr lang="zh-CN" altLang="en-US" dirty="0"/>
                        <a:t>决赛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75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蕾丝包纸</a:t>
                      </a:r>
                      <a:r>
                        <a:rPr lang="en-US" altLang="zh-CN" dirty="0"/>
                        <a:t>d</a:t>
                      </a:r>
                      <a:r>
                        <a:rPr lang="zh-CN" altLang="en-US" dirty="0"/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晋级</a:t>
                      </a:r>
                      <a:r>
                        <a:rPr lang="en-US" altLang="zh-CN" dirty="0"/>
                        <a:t>1/8</a:t>
                      </a:r>
                      <a:r>
                        <a:rPr lang="zh-CN" altLang="en-US" dirty="0"/>
                        <a:t>决赛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46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蕾丝包子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XWB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21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蕾丝大懒龙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  <a:endParaRPr lang="en-US" altLang="zh-CN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441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蕾丝饺子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86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蕾丝馅儿饼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060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84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33462-3DC5-40B2-92C8-322D2048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71" y="5182784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rgbClr val="E28EA6"/>
                </a:solidFill>
              </a:rPr>
              <a:t>#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E28EA6"/>
                </a:solidFill>
              </a:rPr>
              <a:t>LaceDuvetWeiboIDElection2021</a:t>
            </a:r>
            <a:endParaRPr lang="zh-CN" altLang="en-US" dirty="0">
              <a:solidFill>
                <a:srgbClr val="E28EA6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CAFE66-5143-4932-86E7-772D349D8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2322"/>
            <a:ext cx="10515600" cy="49769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小组赛</a:t>
            </a:r>
            <a:r>
              <a:rPr lang="en-US" altLang="zh-CN" dirty="0"/>
              <a:t>C</a:t>
            </a:r>
            <a:r>
              <a:rPr lang="zh-CN" altLang="en-US" dirty="0"/>
              <a:t>组  </a:t>
            </a:r>
            <a:r>
              <a:rPr lang="en-US" altLang="zh-CN" sz="2000" dirty="0">
                <a:solidFill>
                  <a:srgbClr val="E28EA6"/>
                </a:solidFill>
              </a:rPr>
              <a:t>d</a:t>
            </a:r>
            <a:r>
              <a:rPr lang="zh-CN" altLang="en-US" sz="2000" dirty="0">
                <a:solidFill>
                  <a:srgbClr val="E28EA6"/>
                </a:solidFill>
              </a:rPr>
              <a:t>酱微博</a:t>
            </a:r>
            <a:r>
              <a:rPr lang="en-US" altLang="zh-CN" sz="2000" dirty="0">
                <a:solidFill>
                  <a:srgbClr val="E28EA6"/>
                </a:solidFill>
              </a:rPr>
              <a:t>ID</a:t>
            </a:r>
            <a:r>
              <a:rPr lang="zh-CN" altLang="en-US" sz="2000" dirty="0">
                <a:solidFill>
                  <a:srgbClr val="E28EA6"/>
                </a:solidFill>
              </a:rPr>
              <a:t>总选举</a:t>
            </a:r>
            <a:r>
              <a:rPr lang="en-US" altLang="zh-CN" sz="2000" dirty="0">
                <a:solidFill>
                  <a:srgbClr val="E28EA6"/>
                </a:solidFill>
              </a:rPr>
              <a:t>2021</a:t>
            </a:r>
            <a:endParaRPr lang="zh-CN" altLang="en-US" dirty="0">
              <a:solidFill>
                <a:srgbClr val="E28EA6"/>
              </a:solidFill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B9C674D-C857-4131-AEBA-19C09D3A8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380439"/>
              </p:ext>
            </p:extLst>
          </p:nvPr>
        </p:nvGraphicFramePr>
        <p:xfrm>
          <a:off x="838200" y="2131060"/>
          <a:ext cx="10515600" cy="2595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19656240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9069831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0786011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09900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排名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选手名称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积分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359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蕾丝流心奶黄包</a:t>
                      </a:r>
                      <a:r>
                        <a:rPr lang="en-US" altLang="zh-CN" dirty="0"/>
                        <a:t>d</a:t>
                      </a:r>
                      <a:r>
                        <a:rPr lang="zh-CN" altLang="en-US" dirty="0"/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晋级</a:t>
                      </a:r>
                      <a:r>
                        <a:rPr lang="en-US" altLang="zh-CN" dirty="0"/>
                        <a:t>1/8</a:t>
                      </a:r>
                      <a:r>
                        <a:rPr lang="zh-CN" altLang="en-US" dirty="0"/>
                        <a:t>决赛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75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蕾丝面条炸酱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晋级</a:t>
                      </a:r>
                      <a:r>
                        <a:rPr lang="en-US" altLang="zh-CN" dirty="0"/>
                        <a:t>1/8</a:t>
                      </a:r>
                      <a:r>
                        <a:rPr lang="zh-CN" altLang="en-US" dirty="0"/>
                        <a:t>决赛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46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蕾丝傻子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21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蕾丝雹子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  <a:endParaRPr lang="en-US" altLang="zh-CN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441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蕾丝勺子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86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蕾丝包孑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060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9940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33462-3DC5-40B2-92C8-322D2048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71" y="5182784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rgbClr val="E28EA6"/>
                </a:solidFill>
              </a:rPr>
              <a:t>#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E28EA6"/>
                </a:solidFill>
              </a:rPr>
              <a:t>LaceDuvetWeiboIDElection2021</a:t>
            </a:r>
            <a:endParaRPr lang="zh-CN" altLang="en-US" dirty="0">
              <a:solidFill>
                <a:srgbClr val="E28EA6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CAFE66-5143-4932-86E7-772D349D8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2322"/>
            <a:ext cx="10515600" cy="49769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小组赛</a:t>
            </a:r>
            <a:r>
              <a:rPr lang="en-US" altLang="zh-CN" dirty="0"/>
              <a:t>D</a:t>
            </a:r>
            <a:r>
              <a:rPr lang="zh-CN" altLang="en-US" dirty="0"/>
              <a:t>组  </a:t>
            </a:r>
            <a:r>
              <a:rPr lang="en-US" altLang="zh-CN" sz="2000" dirty="0">
                <a:solidFill>
                  <a:srgbClr val="E28EA6"/>
                </a:solidFill>
              </a:rPr>
              <a:t>d</a:t>
            </a:r>
            <a:r>
              <a:rPr lang="zh-CN" altLang="en-US" sz="2000" dirty="0">
                <a:solidFill>
                  <a:srgbClr val="E28EA6"/>
                </a:solidFill>
              </a:rPr>
              <a:t>酱微博</a:t>
            </a:r>
            <a:r>
              <a:rPr lang="en-US" altLang="zh-CN" sz="2000" dirty="0">
                <a:solidFill>
                  <a:srgbClr val="E28EA6"/>
                </a:solidFill>
              </a:rPr>
              <a:t>ID</a:t>
            </a:r>
            <a:r>
              <a:rPr lang="zh-CN" altLang="en-US" sz="2000" dirty="0">
                <a:solidFill>
                  <a:srgbClr val="E28EA6"/>
                </a:solidFill>
              </a:rPr>
              <a:t>总选举</a:t>
            </a:r>
            <a:r>
              <a:rPr lang="en-US" altLang="zh-CN" sz="2000" dirty="0">
                <a:solidFill>
                  <a:srgbClr val="E28EA6"/>
                </a:solidFill>
              </a:rPr>
              <a:t>2021</a:t>
            </a:r>
            <a:endParaRPr lang="zh-CN" altLang="en-US" dirty="0">
              <a:solidFill>
                <a:srgbClr val="E28EA6"/>
              </a:solidFill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B9C674D-C857-4131-AEBA-19C09D3A8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300455"/>
              </p:ext>
            </p:extLst>
          </p:nvPr>
        </p:nvGraphicFramePr>
        <p:xfrm>
          <a:off x="838200" y="2131060"/>
          <a:ext cx="10515600" cy="2595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19656240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9069831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0786011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09900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排名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选手名称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积分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359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蕾丝被子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酱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晋级</a:t>
                      </a:r>
                      <a:r>
                        <a:rPr lang="en-US" altLang="zh-CN" dirty="0"/>
                        <a:t>1/8</a:t>
                      </a:r>
                      <a:r>
                        <a:rPr lang="zh-CN" altLang="en-US" dirty="0"/>
                        <a:t>决赛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75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蕾丝包孓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酱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晋级</a:t>
                      </a:r>
                      <a:r>
                        <a:rPr lang="en-US" altLang="zh-CN" dirty="0"/>
                        <a:t>1/8</a:t>
                      </a:r>
                      <a:r>
                        <a:rPr lang="zh-CN" altLang="en-US" dirty="0"/>
                        <a:t>决赛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46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蕾丝麻酱糖饼</a:t>
                      </a:r>
                      <a:r>
                        <a:rPr lang="en-US" altLang="zh-CN" sz="18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zh-CN" altLang="en-US" sz="18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酱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21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蕾丝勾子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  <a:endParaRPr lang="en-US" altLang="zh-CN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441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蕾丝汤圆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86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法蕾缝纫机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060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996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33462-3DC5-40B2-92C8-322D2048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71" y="5182784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rgbClr val="E28EA6"/>
                </a:solidFill>
              </a:rPr>
              <a:t>#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E28EA6"/>
                </a:solidFill>
              </a:rPr>
              <a:t>LaceDuvetWeiboIDElection2021</a:t>
            </a:r>
            <a:endParaRPr lang="zh-CN" altLang="en-US" dirty="0">
              <a:solidFill>
                <a:srgbClr val="E28EA6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CAFE66-5143-4932-86E7-772D349D8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2322"/>
            <a:ext cx="10515600" cy="49769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小组赛</a:t>
            </a:r>
            <a:r>
              <a:rPr lang="en-US" altLang="zh-CN" dirty="0"/>
              <a:t>E</a:t>
            </a:r>
            <a:r>
              <a:rPr lang="zh-CN" altLang="en-US" dirty="0"/>
              <a:t>组  </a:t>
            </a:r>
            <a:r>
              <a:rPr lang="en-US" altLang="zh-CN" sz="2000" dirty="0">
                <a:solidFill>
                  <a:srgbClr val="E28EA6"/>
                </a:solidFill>
              </a:rPr>
              <a:t>d</a:t>
            </a:r>
            <a:r>
              <a:rPr lang="zh-CN" altLang="en-US" sz="2000" dirty="0">
                <a:solidFill>
                  <a:srgbClr val="E28EA6"/>
                </a:solidFill>
              </a:rPr>
              <a:t>酱微博</a:t>
            </a:r>
            <a:r>
              <a:rPr lang="en-US" altLang="zh-CN" sz="2000" dirty="0">
                <a:solidFill>
                  <a:srgbClr val="E28EA6"/>
                </a:solidFill>
              </a:rPr>
              <a:t>ID</a:t>
            </a:r>
            <a:r>
              <a:rPr lang="zh-CN" altLang="en-US" sz="2000" dirty="0">
                <a:solidFill>
                  <a:srgbClr val="E28EA6"/>
                </a:solidFill>
              </a:rPr>
              <a:t>总选举</a:t>
            </a:r>
            <a:r>
              <a:rPr lang="en-US" altLang="zh-CN" sz="2000" dirty="0">
                <a:solidFill>
                  <a:srgbClr val="E28EA6"/>
                </a:solidFill>
              </a:rPr>
              <a:t>2021</a:t>
            </a:r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9A72A93-A647-4749-81EE-CFCD9A9A70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223291"/>
              </p:ext>
            </p:extLst>
          </p:nvPr>
        </p:nvGraphicFramePr>
        <p:xfrm>
          <a:off x="838200" y="2316480"/>
          <a:ext cx="10515600" cy="222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19656240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9069831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0786011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09900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排名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选手名称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积分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359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蕾丝傻狍子</a:t>
                      </a:r>
                      <a:r>
                        <a:rPr lang="en-US" altLang="zh-CN" dirty="0"/>
                        <a:t>d</a:t>
                      </a:r>
                      <a:r>
                        <a:rPr lang="zh-CN" altLang="en-US" dirty="0"/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晋级</a:t>
                      </a:r>
                      <a:r>
                        <a:rPr lang="en-US" altLang="zh-CN" dirty="0"/>
                        <a:t>1/8</a:t>
                      </a:r>
                      <a:r>
                        <a:rPr lang="zh-CN" altLang="en-US" dirty="0"/>
                        <a:t>决赛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75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蕾丝馒头</a:t>
                      </a:r>
                      <a:r>
                        <a:rPr lang="en-US" altLang="zh-CN" dirty="0"/>
                        <a:t>d</a:t>
                      </a:r>
                      <a:r>
                        <a:rPr lang="zh-CN" altLang="en-US" dirty="0"/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晋级</a:t>
                      </a:r>
                      <a:r>
                        <a:rPr lang="en-US" altLang="zh-CN" dirty="0"/>
                        <a:t>1/8</a:t>
                      </a:r>
                      <a:r>
                        <a:rPr lang="zh-CN" altLang="en-US" dirty="0"/>
                        <a:t>决赛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46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蕾丝豆汁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21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蕾丝包包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  <a:endParaRPr lang="en-US" altLang="zh-CN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441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蕾包丝子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86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3858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33462-3DC5-40B2-92C8-322D2048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71" y="5182784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rgbClr val="E28EA6"/>
                </a:solidFill>
              </a:rPr>
              <a:t>#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E28EA6"/>
                </a:solidFill>
              </a:rPr>
              <a:t>LaceDuvetWeiboIDElection2021</a:t>
            </a:r>
            <a:endParaRPr lang="zh-CN" altLang="en-US" dirty="0">
              <a:solidFill>
                <a:srgbClr val="E28EA6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CAFE66-5143-4932-86E7-772D349D8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2322"/>
            <a:ext cx="10515600" cy="49769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小组赛</a:t>
            </a:r>
            <a:r>
              <a:rPr lang="en-US" altLang="zh-CN" dirty="0"/>
              <a:t>F</a:t>
            </a:r>
            <a:r>
              <a:rPr lang="zh-CN" altLang="en-US" dirty="0"/>
              <a:t>组  </a:t>
            </a:r>
            <a:r>
              <a:rPr lang="en-US" altLang="zh-CN" sz="2000" dirty="0">
                <a:solidFill>
                  <a:srgbClr val="E28EA6"/>
                </a:solidFill>
              </a:rPr>
              <a:t>d</a:t>
            </a:r>
            <a:r>
              <a:rPr lang="zh-CN" altLang="en-US" sz="2000" dirty="0">
                <a:solidFill>
                  <a:srgbClr val="E28EA6"/>
                </a:solidFill>
              </a:rPr>
              <a:t>酱微博</a:t>
            </a:r>
            <a:r>
              <a:rPr lang="en-US" altLang="zh-CN" sz="2000" dirty="0">
                <a:solidFill>
                  <a:srgbClr val="E28EA6"/>
                </a:solidFill>
              </a:rPr>
              <a:t>ID</a:t>
            </a:r>
            <a:r>
              <a:rPr lang="zh-CN" altLang="en-US" sz="2000" dirty="0">
                <a:solidFill>
                  <a:srgbClr val="E28EA6"/>
                </a:solidFill>
              </a:rPr>
              <a:t>总选举</a:t>
            </a:r>
            <a:r>
              <a:rPr lang="en-US" altLang="zh-CN" sz="2000" dirty="0">
                <a:solidFill>
                  <a:srgbClr val="E28EA6"/>
                </a:solidFill>
              </a:rPr>
              <a:t>2021</a:t>
            </a:r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9A72A93-A647-4749-81EE-CFCD9A9A70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28852"/>
              </p:ext>
            </p:extLst>
          </p:nvPr>
        </p:nvGraphicFramePr>
        <p:xfrm>
          <a:off x="838200" y="2316480"/>
          <a:ext cx="10515600" cy="222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19656240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9069831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0786011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09900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排名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选手名称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积分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359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蕾丝狍子</a:t>
                      </a:r>
                      <a:r>
                        <a:rPr lang="en-US" altLang="zh-CN" dirty="0"/>
                        <a:t>d</a:t>
                      </a:r>
                      <a:r>
                        <a:rPr lang="zh-CN" altLang="en-US" dirty="0"/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晋级</a:t>
                      </a:r>
                      <a:r>
                        <a:rPr lang="en-US" altLang="zh-CN" dirty="0"/>
                        <a:t>1/8</a:t>
                      </a:r>
                      <a:r>
                        <a:rPr lang="zh-CN" altLang="en-US" dirty="0"/>
                        <a:t>决赛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75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蕾丝肘子</a:t>
                      </a:r>
                      <a:r>
                        <a:rPr lang="en-US" altLang="zh-CN" dirty="0"/>
                        <a:t>d</a:t>
                      </a:r>
                      <a:r>
                        <a:rPr lang="zh-CN" altLang="en-US" dirty="0"/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晋级</a:t>
                      </a:r>
                      <a:r>
                        <a:rPr lang="en-US" altLang="zh-CN" dirty="0"/>
                        <a:t>1/8</a:t>
                      </a:r>
                      <a:r>
                        <a:rPr lang="zh-CN" altLang="en-US" dirty="0"/>
                        <a:t>决赛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46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丝酱包子雷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21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蕾丝糯米鸡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  <a:endParaRPr lang="en-US" altLang="zh-CN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441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蕾丝馄饨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86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3665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33462-3DC5-40B2-92C8-322D2048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71" y="5182784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rgbClr val="E28EA6"/>
                </a:solidFill>
              </a:rPr>
              <a:t>#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E28EA6"/>
                </a:solidFill>
              </a:rPr>
              <a:t>LaceDuvetWeiboIDElection2021</a:t>
            </a:r>
            <a:endParaRPr lang="zh-CN" altLang="en-US" dirty="0">
              <a:solidFill>
                <a:srgbClr val="E28EA6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CAFE66-5143-4932-86E7-772D349D8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2322"/>
            <a:ext cx="10515600" cy="49769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小组赛</a:t>
            </a:r>
            <a:r>
              <a:rPr lang="en-US" altLang="zh-CN" dirty="0"/>
              <a:t>G</a:t>
            </a:r>
            <a:r>
              <a:rPr lang="zh-CN" altLang="en-US" dirty="0"/>
              <a:t>组  </a:t>
            </a:r>
            <a:r>
              <a:rPr lang="en-US" altLang="zh-CN" sz="2000" dirty="0">
                <a:solidFill>
                  <a:srgbClr val="E28EA6"/>
                </a:solidFill>
              </a:rPr>
              <a:t>d</a:t>
            </a:r>
            <a:r>
              <a:rPr lang="zh-CN" altLang="en-US" sz="2000" dirty="0">
                <a:solidFill>
                  <a:srgbClr val="E28EA6"/>
                </a:solidFill>
              </a:rPr>
              <a:t>酱微博</a:t>
            </a:r>
            <a:r>
              <a:rPr lang="en-US" altLang="zh-CN" sz="2000" dirty="0">
                <a:solidFill>
                  <a:srgbClr val="E28EA6"/>
                </a:solidFill>
              </a:rPr>
              <a:t>ID</a:t>
            </a:r>
            <a:r>
              <a:rPr lang="zh-CN" altLang="en-US" sz="2000" dirty="0">
                <a:solidFill>
                  <a:srgbClr val="E28EA6"/>
                </a:solidFill>
              </a:rPr>
              <a:t>总选举</a:t>
            </a:r>
            <a:r>
              <a:rPr lang="en-US" altLang="zh-CN" sz="2000" dirty="0">
                <a:solidFill>
                  <a:srgbClr val="E28EA6"/>
                </a:solidFill>
              </a:rPr>
              <a:t>2021</a:t>
            </a:r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9A72A93-A647-4749-81EE-CFCD9A9A70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763911"/>
              </p:ext>
            </p:extLst>
          </p:nvPr>
        </p:nvGraphicFramePr>
        <p:xfrm>
          <a:off x="838200" y="2316480"/>
          <a:ext cx="10515600" cy="222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19656240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9069831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0786011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09900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排名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选手名称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积分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359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蕾丝糯米团子</a:t>
                      </a:r>
                      <a:r>
                        <a:rPr lang="en-US" altLang="zh-CN" dirty="0"/>
                        <a:t>d</a:t>
                      </a:r>
                      <a:r>
                        <a:rPr lang="zh-CN" altLang="en-US" dirty="0"/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晋级</a:t>
                      </a:r>
                      <a:r>
                        <a:rPr lang="en-US" altLang="zh-CN" dirty="0"/>
                        <a:t>1/8</a:t>
                      </a:r>
                      <a:r>
                        <a:rPr lang="zh-CN" altLang="en-US" dirty="0"/>
                        <a:t>决赛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75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蕾丝包了</a:t>
                      </a:r>
                      <a:r>
                        <a:rPr lang="en-US" altLang="zh-CN" dirty="0"/>
                        <a:t>d</a:t>
                      </a:r>
                      <a:r>
                        <a:rPr lang="zh-CN" altLang="en-US" dirty="0"/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晋级</a:t>
                      </a:r>
                      <a:r>
                        <a:rPr lang="en-US" altLang="zh-CN" dirty="0"/>
                        <a:t>1/8</a:t>
                      </a:r>
                      <a:r>
                        <a:rPr lang="zh-CN" altLang="en-US" dirty="0"/>
                        <a:t>决赛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46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蕾丝烧卖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21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蕾丝锅盔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  <a:endParaRPr lang="en-US" altLang="zh-CN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441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蕾丝元宵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86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6303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33462-3DC5-40B2-92C8-322D2048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71" y="5182784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rgbClr val="E28EA6"/>
                </a:solidFill>
              </a:rPr>
              <a:t>#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E28EA6"/>
                </a:solidFill>
              </a:rPr>
              <a:t>LaceDuvetWeiboIDElection2021</a:t>
            </a:r>
            <a:endParaRPr lang="zh-CN" altLang="en-US" dirty="0">
              <a:solidFill>
                <a:srgbClr val="E28EA6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CAFE66-5143-4932-86E7-772D349D8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2322"/>
            <a:ext cx="10515600" cy="49769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小组赛</a:t>
            </a:r>
            <a:r>
              <a:rPr lang="en-US" altLang="zh-CN" dirty="0"/>
              <a:t>H</a:t>
            </a:r>
            <a:r>
              <a:rPr lang="zh-CN" altLang="en-US" dirty="0"/>
              <a:t>组  </a:t>
            </a:r>
            <a:r>
              <a:rPr lang="en-US" altLang="zh-CN" sz="2000" dirty="0">
                <a:solidFill>
                  <a:srgbClr val="E28EA6"/>
                </a:solidFill>
              </a:rPr>
              <a:t>d</a:t>
            </a:r>
            <a:r>
              <a:rPr lang="zh-CN" altLang="en-US" sz="2000" dirty="0">
                <a:solidFill>
                  <a:srgbClr val="E28EA6"/>
                </a:solidFill>
              </a:rPr>
              <a:t>酱微博</a:t>
            </a:r>
            <a:r>
              <a:rPr lang="en-US" altLang="zh-CN" sz="2000" dirty="0">
                <a:solidFill>
                  <a:srgbClr val="E28EA6"/>
                </a:solidFill>
              </a:rPr>
              <a:t>ID</a:t>
            </a:r>
            <a:r>
              <a:rPr lang="zh-CN" altLang="en-US" sz="2000" dirty="0">
                <a:solidFill>
                  <a:srgbClr val="E28EA6"/>
                </a:solidFill>
              </a:rPr>
              <a:t>总选举</a:t>
            </a:r>
            <a:r>
              <a:rPr lang="en-US" altLang="zh-CN" sz="2000" dirty="0">
                <a:solidFill>
                  <a:srgbClr val="E28EA6"/>
                </a:solidFill>
              </a:rPr>
              <a:t>2021</a:t>
            </a:r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9A72A93-A647-4749-81EE-CFCD9A9A70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656456"/>
              </p:ext>
            </p:extLst>
          </p:nvPr>
        </p:nvGraphicFramePr>
        <p:xfrm>
          <a:off x="838200" y="2316480"/>
          <a:ext cx="10515600" cy="222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19656240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9069831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0786011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09900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排名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选手名称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积分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359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蕾丝叉烧包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酱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晋级</a:t>
                      </a:r>
                      <a:r>
                        <a:rPr lang="en-US" altLang="zh-CN" dirty="0"/>
                        <a:t>1/8</a:t>
                      </a:r>
                      <a:r>
                        <a:rPr lang="zh-CN" altLang="en-US" dirty="0"/>
                        <a:t>决赛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75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蕾丝夹馍蘸大酱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晋级</a:t>
                      </a:r>
                      <a:r>
                        <a:rPr lang="en-US" altLang="zh-CN" dirty="0"/>
                        <a:t>1/8</a:t>
                      </a:r>
                      <a:r>
                        <a:rPr lang="zh-CN" altLang="en-US" dirty="0"/>
                        <a:t>决赛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46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蕾丝粽子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21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蕾丝丸子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  <a:endParaRPr lang="en-US" altLang="zh-CN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441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蕾包子丝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86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0212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763</Words>
  <Application>Microsoft Office PowerPoint</Application>
  <PresentationFormat>宽屏</PresentationFormat>
  <Paragraphs>230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PowerPoint 演示文稿</vt:lpstr>
      <vt:lpstr># LaceDuvetWeiboIDElection2021</vt:lpstr>
      <vt:lpstr># LaceDuvetWeiboIDElection2021</vt:lpstr>
      <vt:lpstr># LaceDuvetWeiboIDElection2021</vt:lpstr>
      <vt:lpstr># LaceDuvetWeiboIDElection2021</vt:lpstr>
      <vt:lpstr># LaceDuvetWeiboIDElection2021</vt:lpstr>
      <vt:lpstr># LaceDuvetWeiboIDElection2021</vt:lpstr>
      <vt:lpstr># LaceDuvetWeiboIDElection2021</vt:lpstr>
      <vt:lpstr># LaceDuvetWeiboIDElection2021</vt:lpstr>
      <vt:lpstr># LaceDuvetWeiboIDElection2021</vt:lpstr>
      <vt:lpstr># LaceDuvetWeiboIDElection2021</vt:lpstr>
      <vt:lpstr># LaceDuvetWeiboIDElection2021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Bai,Zhihao</dc:creator>
  <cp:lastModifiedBy>Bai Nightingale</cp:lastModifiedBy>
  <cp:revision>38</cp:revision>
  <dcterms:created xsi:type="dcterms:W3CDTF">2021-11-01T05:51:08Z</dcterms:created>
  <dcterms:modified xsi:type="dcterms:W3CDTF">2021-11-16T14:23:52Z</dcterms:modified>
</cp:coreProperties>
</file>