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9" r:id="rId2"/>
  </p:sldIdLst>
  <p:sldSz cx="50399950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EB"/>
    <a:srgbClr val="FFC9C9"/>
    <a:srgbClr val="FF7575"/>
    <a:srgbClr val="FF9B9B"/>
    <a:srgbClr val="FFC2C2"/>
    <a:srgbClr val="F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33" d="100"/>
          <a:sy n="33" d="100"/>
        </p:scale>
        <p:origin x="209" y="6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9994" y="3534924"/>
            <a:ext cx="37799963" cy="7519835"/>
          </a:xfrm>
        </p:spPr>
        <p:txBody>
          <a:bodyPr anchor="b"/>
          <a:lstStyle>
            <a:lvl1pPr algn="ctr">
              <a:defRPr sz="188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1344752"/>
            <a:ext cx="37799963" cy="521488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39951" indent="0" algn="ctr">
              <a:buNone/>
              <a:defRPr sz="6299"/>
            </a:lvl2pPr>
            <a:lvl3pPr marL="2879903" indent="0" algn="ctr">
              <a:buNone/>
              <a:defRPr sz="5669"/>
            </a:lvl3pPr>
            <a:lvl4pPr marL="4319854" indent="0" algn="ctr">
              <a:buNone/>
              <a:defRPr sz="5039"/>
            </a:lvl4pPr>
            <a:lvl5pPr marL="5759806" indent="0" algn="ctr">
              <a:buNone/>
              <a:defRPr sz="5039"/>
            </a:lvl5pPr>
            <a:lvl6pPr marL="7199757" indent="0" algn="ctr">
              <a:buNone/>
              <a:defRPr sz="5039"/>
            </a:lvl6pPr>
            <a:lvl7pPr marL="8639708" indent="0" algn="ctr">
              <a:buNone/>
              <a:defRPr sz="5039"/>
            </a:lvl7pPr>
            <a:lvl8pPr marL="10079660" indent="0" algn="ctr">
              <a:buNone/>
              <a:defRPr sz="5039"/>
            </a:lvl8pPr>
            <a:lvl9pPr marL="11519611" indent="0" algn="ctr">
              <a:buNone/>
              <a:defRPr sz="503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84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62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4" y="1149975"/>
            <a:ext cx="10867489" cy="183045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7" y="1149975"/>
            <a:ext cx="31972468" cy="18304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99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57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7" y="5384885"/>
            <a:ext cx="43469957" cy="8984801"/>
          </a:xfrm>
        </p:spPr>
        <p:txBody>
          <a:bodyPr anchor="b"/>
          <a:lstStyle>
            <a:lvl1pPr>
              <a:defRPr sz="188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7" y="14454685"/>
            <a:ext cx="43469957" cy="4724895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1pPr>
            <a:lvl2pPr marL="143995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7990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19854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4pPr>
            <a:lvl5pPr marL="5759806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5pPr>
            <a:lvl6pPr marL="7199757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6pPr>
            <a:lvl7pPr marL="8639708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77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5749874"/>
            <a:ext cx="21419979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5749874"/>
            <a:ext cx="21419979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67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149976"/>
            <a:ext cx="43469957" cy="417491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3" y="5294885"/>
            <a:ext cx="21321539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3" y="7889827"/>
            <a:ext cx="21321539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5" y="5294885"/>
            <a:ext cx="21426543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5" y="7889827"/>
            <a:ext cx="21426543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46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2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70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3" y="1439968"/>
            <a:ext cx="16255294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3109933"/>
            <a:ext cx="25514975" cy="15349662"/>
          </a:xfrm>
        </p:spPr>
        <p:txBody>
          <a:bodyPr/>
          <a:lstStyle>
            <a:lvl1pPr>
              <a:defRPr sz="10078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3" y="6479857"/>
            <a:ext cx="16255294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29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3" y="1439968"/>
            <a:ext cx="16255294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3109933"/>
            <a:ext cx="25514975" cy="15349662"/>
          </a:xfrm>
        </p:spPr>
        <p:txBody>
          <a:bodyPr anchor="t"/>
          <a:lstStyle>
            <a:lvl1pPr marL="0" indent="0">
              <a:buNone/>
              <a:defRPr sz="10078"/>
            </a:lvl1pPr>
            <a:lvl2pPr marL="1439951" indent="0">
              <a:buNone/>
              <a:defRPr sz="8819"/>
            </a:lvl2pPr>
            <a:lvl3pPr marL="2879903" indent="0">
              <a:buNone/>
              <a:defRPr sz="7559"/>
            </a:lvl3pPr>
            <a:lvl4pPr marL="4319854" indent="0">
              <a:buNone/>
              <a:defRPr sz="6299"/>
            </a:lvl4pPr>
            <a:lvl5pPr marL="5759806" indent="0">
              <a:buNone/>
              <a:defRPr sz="6299"/>
            </a:lvl5pPr>
            <a:lvl6pPr marL="7199757" indent="0">
              <a:buNone/>
              <a:defRPr sz="6299"/>
            </a:lvl6pPr>
            <a:lvl7pPr marL="8639708" indent="0">
              <a:buNone/>
              <a:defRPr sz="6299"/>
            </a:lvl7pPr>
            <a:lvl8pPr marL="10079660" indent="0">
              <a:buNone/>
              <a:defRPr sz="6299"/>
            </a:lvl8pPr>
            <a:lvl9pPr marL="11519611" indent="0">
              <a:buNone/>
              <a:defRPr sz="62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3" y="6479857"/>
            <a:ext cx="16255294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72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149976"/>
            <a:ext cx="43469957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5749874"/>
            <a:ext cx="43469957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20019561"/>
            <a:ext cx="11339989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FE355-25A0-4687-B210-279ACD5280D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20019561"/>
            <a:ext cx="1700998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20019561"/>
            <a:ext cx="11339989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48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879903" rtl="0" eaLnBrk="1" latinLnBrk="0" hangingPunct="1">
        <a:lnSpc>
          <a:spcPct val="90000"/>
        </a:lnSpc>
        <a:spcBef>
          <a:spcPct val="0"/>
        </a:spcBef>
        <a:buNone/>
        <a:defRPr sz="13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976" indent="-719976" algn="l" defTabSz="2879903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5992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9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39830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79781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19733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59684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799636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3958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854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806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757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708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66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61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C9C9"/>
          </a:fgClr>
          <a:bgClr>
            <a:srgbClr val="FFEBE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标题 1">
            <a:extLst>
              <a:ext uri="{FF2B5EF4-FFF2-40B4-BE49-F238E27FC236}">
                <a16:creationId xmlns:a16="http://schemas.microsoft.com/office/drawing/2014/main" id="{4C05487F-4956-4F48-9DCC-3758AD1B08BB}"/>
              </a:ext>
            </a:extLst>
          </p:cNvPr>
          <p:cNvSpPr txBox="1">
            <a:spLocks/>
          </p:cNvSpPr>
          <p:nvPr/>
        </p:nvSpPr>
        <p:spPr>
          <a:xfrm>
            <a:off x="16726340" y="2649309"/>
            <a:ext cx="31051142" cy="7607878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lvl1pPr algn="l" defTabSz="14399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92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23622" b="1" dirty="0">
                <a:solidFill>
                  <a:srgbClr val="E28EA6">
                    <a:alpha val="20000"/>
                  </a:srgbClr>
                </a:solidFill>
              </a:rPr>
              <a:t>D</a:t>
            </a:r>
            <a:r>
              <a:rPr lang="zh-CN" altLang="en-US" sz="23622" b="1" dirty="0">
                <a:solidFill>
                  <a:srgbClr val="E28EA6">
                    <a:alpha val="20000"/>
                  </a:srgbClr>
                </a:solidFill>
              </a:rPr>
              <a:t>酱微博</a:t>
            </a:r>
            <a:r>
              <a:rPr lang="en-US" altLang="zh-CN" sz="23622" b="1" dirty="0">
                <a:solidFill>
                  <a:srgbClr val="E28EA6">
                    <a:alpha val="20000"/>
                  </a:srgbClr>
                </a:solidFill>
              </a:rPr>
              <a:t>ID</a:t>
            </a:r>
            <a:r>
              <a:rPr lang="zh-CN" altLang="en-US" sz="23622" b="1" dirty="0">
                <a:solidFill>
                  <a:srgbClr val="E28EA6">
                    <a:alpha val="20000"/>
                  </a:srgbClr>
                </a:solidFill>
              </a:rPr>
              <a:t>总选举</a:t>
            </a:r>
            <a:endParaRPr lang="en-US" altLang="zh-CN" sz="23622" b="1" dirty="0">
              <a:solidFill>
                <a:srgbClr val="E28EA6">
                  <a:alpha val="20000"/>
                </a:srgbClr>
              </a:solidFill>
            </a:endParaRPr>
          </a:p>
          <a:p>
            <a:pPr algn="r"/>
            <a:r>
              <a:rPr lang="en-US" altLang="zh-CN" sz="23622" b="1" dirty="0">
                <a:solidFill>
                  <a:srgbClr val="E28EA6">
                    <a:alpha val="20000"/>
                  </a:srgbClr>
                </a:solidFill>
              </a:rPr>
              <a:t>2021</a:t>
            </a:r>
            <a:endParaRPr lang="zh-CN" altLang="en-US" sz="23622" b="1" dirty="0">
              <a:solidFill>
                <a:srgbClr val="E28EA6">
                  <a:alpha val="20000"/>
                </a:srgb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156" y="11084011"/>
            <a:ext cx="31051142" cy="8570822"/>
          </a:xfrm>
        </p:spPr>
        <p:txBody>
          <a:bodyPr>
            <a:noAutofit/>
          </a:bodyPr>
          <a:lstStyle/>
          <a:p>
            <a:r>
              <a:rPr lang="en-US" altLang="zh-CN" sz="23622" b="1" dirty="0">
                <a:solidFill>
                  <a:srgbClr val="E28EA6">
                    <a:alpha val="20000"/>
                  </a:srgbClr>
                </a:solidFill>
              </a:rPr>
              <a:t>Lace Duvet</a:t>
            </a:r>
            <a:br>
              <a:rPr lang="en-US" altLang="zh-CN" sz="23622" b="1" dirty="0">
                <a:solidFill>
                  <a:srgbClr val="E28EA6">
                    <a:alpha val="20000"/>
                  </a:srgbClr>
                </a:solidFill>
              </a:rPr>
            </a:br>
            <a:r>
              <a:rPr lang="en-US" altLang="zh-CN" sz="23622" b="1" dirty="0">
                <a:solidFill>
                  <a:srgbClr val="E28EA6">
                    <a:alpha val="20000"/>
                  </a:srgbClr>
                </a:solidFill>
              </a:rPr>
              <a:t>Weibo ID Election</a:t>
            </a:r>
            <a:br>
              <a:rPr lang="en-US" altLang="zh-CN" sz="23622" b="1" dirty="0">
                <a:solidFill>
                  <a:srgbClr val="E28EA6">
                    <a:alpha val="20000"/>
                  </a:srgbClr>
                </a:solidFill>
              </a:rPr>
            </a:br>
            <a:r>
              <a:rPr lang="en-US" altLang="zh-CN" sz="23622" b="1" dirty="0">
                <a:solidFill>
                  <a:srgbClr val="E28EA6">
                    <a:alpha val="20000"/>
                  </a:srgbClr>
                </a:solidFill>
              </a:rPr>
              <a:t>2021</a:t>
            </a:r>
            <a:endParaRPr lang="zh-CN" altLang="en-US" sz="23622" b="1" dirty="0">
              <a:solidFill>
                <a:srgbClr val="E28EA6">
                  <a:alpha val="20000"/>
                </a:srgb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726" y="1389693"/>
            <a:ext cx="31051142" cy="2534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9448" dirty="0">
                <a:solidFill>
                  <a:schemeClr val="tx1">
                    <a:alpha val="60000"/>
                  </a:schemeClr>
                </a:solidFill>
              </a:rPr>
              <a:t>淘汰赛赛程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9261AF-EB6A-4EB1-A26F-8733BA6CB95F}"/>
              </a:ext>
            </a:extLst>
          </p:cNvPr>
          <p:cNvSpPr/>
          <p:nvPr/>
        </p:nvSpPr>
        <p:spPr>
          <a:xfrm>
            <a:off x="2622475" y="5681097"/>
            <a:ext cx="3505552" cy="844986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蕾丝傻狍子</a:t>
            </a:r>
            <a:r>
              <a:rPr lang="en-US" altLang="zh-CN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C199168-37F0-4E3B-96B5-594694324920}"/>
              </a:ext>
            </a:extLst>
          </p:cNvPr>
          <p:cNvSpPr/>
          <p:nvPr/>
        </p:nvSpPr>
        <p:spPr>
          <a:xfrm>
            <a:off x="2622475" y="7891157"/>
            <a:ext cx="3505552" cy="844986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2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蕾丝糯米团子</a:t>
            </a:r>
            <a:r>
              <a:rPr lang="en-US" altLang="zh-CN" sz="32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32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01DD13B-D4F4-43F6-927B-1084650DC87A}"/>
              </a:ext>
            </a:extLst>
          </p:cNvPr>
          <p:cNvSpPr/>
          <p:nvPr/>
        </p:nvSpPr>
        <p:spPr>
          <a:xfrm>
            <a:off x="2622475" y="16731395"/>
            <a:ext cx="3505552" cy="84498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蕾丝包了</a:t>
            </a:r>
            <a:r>
              <a:rPr lang="en-US" altLang="zh-CN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3AE7EB5-B8B4-4D86-A8BD-87EBE9764FAA}"/>
              </a:ext>
            </a:extLst>
          </p:cNvPr>
          <p:cNvSpPr/>
          <p:nvPr/>
        </p:nvSpPr>
        <p:spPr>
          <a:xfrm>
            <a:off x="2622475" y="10101217"/>
            <a:ext cx="3505552" cy="84498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蕾丝叉烧包</a:t>
            </a:r>
            <a:r>
              <a:rPr lang="en-US" altLang="zh-CN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67B23DE-7B6F-4243-9C93-7E39AE7FB604}"/>
              </a:ext>
            </a:extLst>
          </p:cNvPr>
          <p:cNvSpPr/>
          <p:nvPr/>
        </p:nvSpPr>
        <p:spPr>
          <a:xfrm>
            <a:off x="2622475" y="12311277"/>
            <a:ext cx="3505552" cy="844986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蕾丝狍子</a:t>
            </a:r>
            <a:r>
              <a:rPr lang="en-US" altLang="zh-CN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FC4A161-A236-4FAE-9A01-043AEA8D6C55}"/>
              </a:ext>
            </a:extLst>
          </p:cNvPr>
          <p:cNvSpPr/>
          <p:nvPr/>
        </p:nvSpPr>
        <p:spPr>
          <a:xfrm>
            <a:off x="2622475" y="14521335"/>
            <a:ext cx="3505552" cy="84498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蕾丝包纸</a:t>
            </a:r>
            <a:r>
              <a:rPr lang="en-US" altLang="zh-CN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A996489-43DB-4C37-81BC-B4B85C59938A}"/>
              </a:ext>
            </a:extLst>
          </p:cNvPr>
          <p:cNvSpPr/>
          <p:nvPr/>
        </p:nvSpPr>
        <p:spPr>
          <a:xfrm>
            <a:off x="2622475" y="3471037"/>
            <a:ext cx="3505552" cy="84498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蕾丝馒头</a:t>
            </a:r>
            <a:r>
              <a:rPr lang="en-US" altLang="zh-CN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0817FD1-931B-453F-923C-4C8CF8368DBA}"/>
              </a:ext>
            </a:extLst>
          </p:cNvPr>
          <p:cNvSpPr/>
          <p:nvPr/>
        </p:nvSpPr>
        <p:spPr>
          <a:xfrm>
            <a:off x="2622475" y="18941449"/>
            <a:ext cx="3505552" cy="844986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28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蕾丝纸包不住火</a:t>
            </a:r>
            <a:r>
              <a:rPr lang="en-US" altLang="zh-CN" sz="28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28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EB515AA-4417-4E6E-9404-A8F9A1823F1E}"/>
              </a:ext>
            </a:extLst>
          </p:cNvPr>
          <p:cNvSpPr/>
          <p:nvPr/>
        </p:nvSpPr>
        <p:spPr>
          <a:xfrm>
            <a:off x="43744015" y="5681097"/>
            <a:ext cx="3505552" cy="844986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28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蕾丝流心奶黄包</a:t>
            </a:r>
            <a:r>
              <a:rPr lang="en-US" altLang="zh-CN" sz="28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28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2EEE422-457D-4B05-885C-DDA22D0DCD80}"/>
              </a:ext>
            </a:extLst>
          </p:cNvPr>
          <p:cNvSpPr/>
          <p:nvPr/>
        </p:nvSpPr>
        <p:spPr>
          <a:xfrm>
            <a:off x="43744015" y="7891157"/>
            <a:ext cx="3505552" cy="84498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蕾丝包孓</a:t>
            </a:r>
            <a:r>
              <a:rPr lang="en-US" altLang="zh-CN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94674B5-C54E-431B-AEE5-4A0E34CC544B}"/>
              </a:ext>
            </a:extLst>
          </p:cNvPr>
          <p:cNvSpPr/>
          <p:nvPr/>
        </p:nvSpPr>
        <p:spPr>
          <a:xfrm>
            <a:off x="43744015" y="16731395"/>
            <a:ext cx="3505552" cy="84498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蕾丝肘子</a:t>
            </a:r>
            <a:r>
              <a:rPr lang="en-US" altLang="zh-CN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6361996-9AE6-4B99-BDDF-09EA31E26E8A}"/>
              </a:ext>
            </a:extLst>
          </p:cNvPr>
          <p:cNvSpPr/>
          <p:nvPr/>
        </p:nvSpPr>
        <p:spPr>
          <a:xfrm>
            <a:off x="43744015" y="10101217"/>
            <a:ext cx="3505552" cy="844986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蕾丝被子</a:t>
            </a:r>
            <a:r>
              <a:rPr lang="en-US" altLang="zh-CN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D0B4C06-1ACA-4CE2-9377-600CE0838EF4}"/>
              </a:ext>
            </a:extLst>
          </p:cNvPr>
          <p:cNvSpPr/>
          <p:nvPr/>
        </p:nvSpPr>
        <p:spPr>
          <a:xfrm>
            <a:off x="43744015" y="12311277"/>
            <a:ext cx="3505552" cy="844986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2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蕾丝夹馍蘸大酱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85AD51B-5406-492A-86E9-B60E53DD2AF7}"/>
              </a:ext>
            </a:extLst>
          </p:cNvPr>
          <p:cNvSpPr/>
          <p:nvPr/>
        </p:nvSpPr>
        <p:spPr>
          <a:xfrm>
            <a:off x="43744015" y="14521335"/>
            <a:ext cx="3505552" cy="84498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蕾丝面条炸酱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B36B2D5-EDE9-4D40-AA3F-9AEA423FE33A}"/>
              </a:ext>
            </a:extLst>
          </p:cNvPr>
          <p:cNvSpPr/>
          <p:nvPr/>
        </p:nvSpPr>
        <p:spPr>
          <a:xfrm>
            <a:off x="43744015" y="3471037"/>
            <a:ext cx="3505552" cy="84498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蕾丝烧饼</a:t>
            </a:r>
            <a:r>
              <a:rPr lang="en-US" altLang="zh-CN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49BF719-D0BF-4DDB-9778-AFB5D580929D}"/>
              </a:ext>
            </a:extLst>
          </p:cNvPr>
          <p:cNvSpPr/>
          <p:nvPr/>
        </p:nvSpPr>
        <p:spPr>
          <a:xfrm>
            <a:off x="43744015" y="18941449"/>
            <a:ext cx="3505552" cy="844986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蕾丝卤煮</a:t>
            </a:r>
            <a:r>
              <a:rPr lang="en-US" altLang="zh-CN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486FE08-D00C-4FC8-B4B9-9F15CBCCB14C}"/>
              </a:ext>
            </a:extLst>
          </p:cNvPr>
          <p:cNvSpPr/>
          <p:nvPr/>
        </p:nvSpPr>
        <p:spPr>
          <a:xfrm>
            <a:off x="38874439" y="4576431"/>
            <a:ext cx="3505552" cy="844986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28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蕾丝流心奶黄包</a:t>
            </a:r>
            <a:r>
              <a:rPr lang="en-US" altLang="zh-CN" sz="28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28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3CFE647-55EE-4C2D-B40F-63C70411D226}"/>
              </a:ext>
            </a:extLst>
          </p:cNvPr>
          <p:cNvSpPr/>
          <p:nvPr/>
        </p:nvSpPr>
        <p:spPr>
          <a:xfrm>
            <a:off x="7491033" y="4576431"/>
            <a:ext cx="3505552" cy="844986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蕾丝傻狍子</a:t>
            </a:r>
            <a:r>
              <a:rPr lang="en-US" altLang="zh-CN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C2737A9-E9BC-4A0E-964C-DAD11544A87C}"/>
              </a:ext>
            </a:extLst>
          </p:cNvPr>
          <p:cNvSpPr/>
          <p:nvPr/>
        </p:nvSpPr>
        <p:spPr>
          <a:xfrm>
            <a:off x="7491033" y="8995885"/>
            <a:ext cx="3505552" cy="844986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2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蕾丝糯米团子</a:t>
            </a:r>
            <a:r>
              <a:rPr lang="en-US" altLang="zh-CN" sz="32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32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1B2F897-3691-4BD0-87E8-58DA7C41AFC1}"/>
              </a:ext>
            </a:extLst>
          </p:cNvPr>
          <p:cNvSpPr/>
          <p:nvPr/>
        </p:nvSpPr>
        <p:spPr>
          <a:xfrm>
            <a:off x="7492051" y="17834793"/>
            <a:ext cx="3505552" cy="844986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28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蕾丝纸包不住火</a:t>
            </a:r>
            <a:r>
              <a:rPr lang="en-US" altLang="zh-CN" sz="28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28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8B3B3CD-5F01-4C4D-B4FF-8F90F3981FDF}"/>
              </a:ext>
            </a:extLst>
          </p:cNvPr>
          <p:cNvSpPr/>
          <p:nvPr/>
        </p:nvSpPr>
        <p:spPr>
          <a:xfrm>
            <a:off x="7491033" y="13415341"/>
            <a:ext cx="3505552" cy="844986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蕾丝狍子</a:t>
            </a:r>
            <a:r>
              <a:rPr lang="en-US" altLang="zh-CN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79E33A9-5EA1-472E-A1E4-E42F0018D9F0}"/>
              </a:ext>
            </a:extLst>
          </p:cNvPr>
          <p:cNvSpPr/>
          <p:nvPr/>
        </p:nvSpPr>
        <p:spPr>
          <a:xfrm>
            <a:off x="38874439" y="8995885"/>
            <a:ext cx="3505552" cy="844986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蕾丝被子</a:t>
            </a:r>
            <a:r>
              <a:rPr lang="en-US" altLang="zh-CN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E63DCBA-79BC-4A0B-9CBB-EF80FEDF731B}"/>
              </a:ext>
            </a:extLst>
          </p:cNvPr>
          <p:cNvSpPr/>
          <p:nvPr/>
        </p:nvSpPr>
        <p:spPr>
          <a:xfrm>
            <a:off x="38874439" y="13415341"/>
            <a:ext cx="3505552" cy="844986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蕾丝夹馍蘸大酱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2AA739F-1944-44FF-B58A-837F8F7446AA}"/>
              </a:ext>
            </a:extLst>
          </p:cNvPr>
          <p:cNvSpPr/>
          <p:nvPr/>
        </p:nvSpPr>
        <p:spPr>
          <a:xfrm>
            <a:off x="38874439" y="17834793"/>
            <a:ext cx="3505552" cy="844986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蕾丝卤煮</a:t>
            </a:r>
            <a:r>
              <a:rPr lang="en-US" altLang="zh-CN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3B61D34-D536-45CA-85F2-588A56B21618}"/>
              </a:ext>
            </a:extLst>
          </p:cNvPr>
          <p:cNvSpPr/>
          <p:nvPr/>
        </p:nvSpPr>
        <p:spPr>
          <a:xfrm>
            <a:off x="12932701" y="6794247"/>
            <a:ext cx="3505552" cy="844986"/>
          </a:xfrm>
          <a:prstGeom prst="rect">
            <a:avLst/>
          </a:prstGeom>
          <a:solidFill>
            <a:srgbClr val="FFB3B3">
              <a:alpha val="7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蕾丝傻狍子</a:t>
            </a:r>
            <a:r>
              <a:rPr lang="en-US" altLang="zh-CN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B9CFD88-BA0D-49E6-942E-C360A7B63E36}"/>
              </a:ext>
            </a:extLst>
          </p:cNvPr>
          <p:cNvSpPr/>
          <p:nvPr/>
        </p:nvSpPr>
        <p:spPr>
          <a:xfrm>
            <a:off x="12932701" y="15624735"/>
            <a:ext cx="3505552" cy="844986"/>
          </a:xfrm>
          <a:prstGeom prst="rect">
            <a:avLst/>
          </a:prstGeom>
          <a:solidFill>
            <a:srgbClr val="FFB3B3">
              <a:alpha val="7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28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蕾丝纸包不住火</a:t>
            </a:r>
            <a:r>
              <a:rPr lang="en-US" altLang="zh-CN" sz="28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28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33C6019-7797-4ADB-9490-93336CB1A532}"/>
              </a:ext>
            </a:extLst>
          </p:cNvPr>
          <p:cNvSpPr/>
          <p:nvPr/>
        </p:nvSpPr>
        <p:spPr>
          <a:xfrm>
            <a:off x="32756103" y="6794247"/>
            <a:ext cx="3505552" cy="844986"/>
          </a:xfrm>
          <a:prstGeom prst="rect">
            <a:avLst/>
          </a:prstGeom>
          <a:solidFill>
            <a:srgbClr val="FFB3B3">
              <a:alpha val="7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endParaRPr lang="zh-CN" altLang="en-US" sz="3600">
              <a:solidFill>
                <a:srgbClr val="FF7575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615C390-3CBD-4C8C-AA4E-E4385AB2882E}"/>
              </a:ext>
            </a:extLst>
          </p:cNvPr>
          <p:cNvSpPr/>
          <p:nvPr/>
        </p:nvSpPr>
        <p:spPr>
          <a:xfrm>
            <a:off x="32756103" y="15624735"/>
            <a:ext cx="3505552" cy="844986"/>
          </a:xfrm>
          <a:prstGeom prst="rect">
            <a:avLst/>
          </a:prstGeom>
          <a:solidFill>
            <a:srgbClr val="FFB3B3">
              <a:alpha val="7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endParaRPr lang="zh-CN" altLang="en-US" sz="3600">
              <a:solidFill>
                <a:srgbClr val="FF7575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7CF6744-FFA2-43E8-98A6-8991E2094A37}"/>
              </a:ext>
            </a:extLst>
          </p:cNvPr>
          <p:cNvSpPr/>
          <p:nvPr/>
        </p:nvSpPr>
        <p:spPr>
          <a:xfrm>
            <a:off x="28020577" y="11340831"/>
            <a:ext cx="3505552" cy="844986"/>
          </a:xfrm>
          <a:prstGeom prst="rect">
            <a:avLst/>
          </a:prstGeom>
          <a:solidFill>
            <a:srgbClr val="FFB3B3">
              <a:alpha val="8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endParaRPr lang="zh-CN" altLang="en-US" sz="3600">
              <a:solidFill>
                <a:srgbClr val="FF7575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0124DF7-4BC1-4186-BDA2-60668827A46D}"/>
              </a:ext>
            </a:extLst>
          </p:cNvPr>
          <p:cNvSpPr/>
          <p:nvPr/>
        </p:nvSpPr>
        <p:spPr>
          <a:xfrm>
            <a:off x="17794993" y="11357939"/>
            <a:ext cx="3505552" cy="844986"/>
          </a:xfrm>
          <a:prstGeom prst="rect">
            <a:avLst/>
          </a:prstGeom>
          <a:solidFill>
            <a:srgbClr val="FFB3B3">
              <a:alpha val="8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endParaRPr lang="zh-CN" altLang="en-US" sz="3600">
              <a:solidFill>
                <a:srgbClr val="FF7575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4AFF44B-DDA3-4F03-AAF8-A7E2C6D5BB37}"/>
              </a:ext>
            </a:extLst>
          </p:cNvPr>
          <p:cNvSpPr/>
          <p:nvPr/>
        </p:nvSpPr>
        <p:spPr>
          <a:xfrm>
            <a:off x="23110101" y="11340833"/>
            <a:ext cx="3505552" cy="844986"/>
          </a:xfrm>
          <a:prstGeom prst="rect">
            <a:avLst/>
          </a:prstGeom>
          <a:solidFill>
            <a:srgbClr val="FFB3B3">
              <a:alpha val="9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endParaRPr lang="zh-CN" altLang="en-US" sz="3600">
              <a:solidFill>
                <a:srgbClr val="FF7575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56D6B87A-5974-41B4-9CF7-9C5D6B584DAA}"/>
              </a:ext>
            </a:extLst>
          </p:cNvPr>
          <p:cNvCxnSpPr>
            <a:stCxn id="16" idx="3"/>
            <a:endCxn id="27" idx="1"/>
          </p:cNvCxnSpPr>
          <p:nvPr/>
        </p:nvCxnSpPr>
        <p:spPr>
          <a:xfrm>
            <a:off x="6128032" y="3893531"/>
            <a:ext cx="1363006" cy="1105394"/>
          </a:xfrm>
          <a:prstGeom prst="bentConnector3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35F55058-2033-4036-A6C9-6DD73EB2D448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 flipV="1">
            <a:off x="6128032" y="4998923"/>
            <a:ext cx="1363006" cy="1104666"/>
          </a:xfrm>
          <a:prstGeom prst="bentConnector3">
            <a:avLst/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65A08A49-1027-4606-9265-8217425BE3C3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6128032" y="8313652"/>
            <a:ext cx="1363006" cy="1104728"/>
          </a:xfrm>
          <a:prstGeom prst="bentConnector3">
            <a:avLst/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F1ADF931-3C41-4237-827C-32F571D5F014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 flipV="1">
            <a:off x="6128032" y="9418380"/>
            <a:ext cx="1363006" cy="1105332"/>
          </a:xfrm>
          <a:prstGeom prst="bentConnector3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AEA58F2B-EA21-4E15-B26E-975021981367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>
            <a:off x="6128032" y="12733764"/>
            <a:ext cx="1363006" cy="1104064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0B1A887D-0024-40AE-B112-CC9483C31F62}"/>
              </a:ext>
            </a:extLst>
          </p:cNvPr>
          <p:cNvCxnSpPr>
            <a:cxnSpLocks/>
            <a:stCxn id="15" idx="3"/>
            <a:endCxn id="30" idx="1"/>
          </p:cNvCxnSpPr>
          <p:nvPr/>
        </p:nvCxnSpPr>
        <p:spPr>
          <a:xfrm flipV="1">
            <a:off x="6128032" y="13837828"/>
            <a:ext cx="1363006" cy="1105996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3062640A-46BE-4873-81A2-F1C73FC01F92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>
            <a:off x="6128038" y="17153884"/>
            <a:ext cx="1364026" cy="1103396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185331CE-4D81-4C42-99C4-99BDE45D277E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 flipV="1">
            <a:off x="6128038" y="18257280"/>
            <a:ext cx="1364026" cy="1106656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409C3F07-1AD9-4E8E-AC37-D4DD2CDC17D9}"/>
              </a:ext>
            </a:extLst>
          </p:cNvPr>
          <p:cNvCxnSpPr>
            <a:cxnSpLocks/>
            <a:stCxn id="27" idx="3"/>
            <a:endCxn id="34" idx="1"/>
          </p:cNvCxnSpPr>
          <p:nvPr/>
        </p:nvCxnSpPr>
        <p:spPr>
          <a:xfrm>
            <a:off x="10996585" y="4998923"/>
            <a:ext cx="1936116" cy="2217814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A74454DE-30C0-48C5-B5C1-956582C4E87F}"/>
              </a:ext>
            </a:extLst>
          </p:cNvPr>
          <p:cNvCxnSpPr>
            <a:cxnSpLocks/>
            <a:stCxn id="28" idx="3"/>
            <a:endCxn id="34" idx="1"/>
          </p:cNvCxnSpPr>
          <p:nvPr/>
        </p:nvCxnSpPr>
        <p:spPr>
          <a:xfrm flipV="1">
            <a:off x="10996585" y="7216745"/>
            <a:ext cx="1936116" cy="2201642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7F30A6BE-3D6A-482A-9836-E94F912D22E3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>
            <a:off x="10996585" y="13837828"/>
            <a:ext cx="1936116" cy="2209392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2191A19C-4F06-477F-BBC3-53E243A8D9A8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 flipV="1">
            <a:off x="10997616" y="16047220"/>
            <a:ext cx="1935098" cy="2210060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E24FCF2A-C975-4F0E-8DAD-46411ED9E977}"/>
              </a:ext>
            </a:extLst>
          </p:cNvPr>
          <p:cNvCxnSpPr>
            <a:cxnSpLocks/>
            <a:stCxn id="26" idx="1"/>
            <a:endCxn id="36" idx="3"/>
          </p:cNvCxnSpPr>
          <p:nvPr/>
        </p:nvCxnSpPr>
        <p:spPr>
          <a:xfrm rot="10800000" flipV="1">
            <a:off x="36261655" y="4998925"/>
            <a:ext cx="2612784" cy="2217814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318E8DCD-42E7-4654-B6B2-C471F456EFA3}"/>
              </a:ext>
            </a:extLst>
          </p:cNvPr>
          <p:cNvCxnSpPr>
            <a:cxnSpLocks/>
            <a:stCxn id="31" idx="1"/>
            <a:endCxn id="36" idx="3"/>
          </p:cNvCxnSpPr>
          <p:nvPr/>
        </p:nvCxnSpPr>
        <p:spPr>
          <a:xfrm rot="10800000">
            <a:off x="36261655" y="7216749"/>
            <a:ext cx="2612784" cy="2201642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0492D649-FE66-40E6-BAE9-DD6FA8061D10}"/>
              </a:ext>
            </a:extLst>
          </p:cNvPr>
          <p:cNvCxnSpPr>
            <a:cxnSpLocks/>
            <a:stCxn id="32" idx="1"/>
            <a:endCxn id="37" idx="3"/>
          </p:cNvCxnSpPr>
          <p:nvPr/>
        </p:nvCxnSpPr>
        <p:spPr>
          <a:xfrm rot="10800000" flipV="1">
            <a:off x="36261655" y="13837828"/>
            <a:ext cx="2612784" cy="2209392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ED01DEF5-BB44-4FC1-A987-22E7D09F4900}"/>
              </a:ext>
            </a:extLst>
          </p:cNvPr>
          <p:cNvCxnSpPr>
            <a:cxnSpLocks/>
            <a:stCxn id="33" idx="1"/>
            <a:endCxn id="37" idx="3"/>
          </p:cNvCxnSpPr>
          <p:nvPr/>
        </p:nvCxnSpPr>
        <p:spPr>
          <a:xfrm rot="10800000">
            <a:off x="36261655" y="16047220"/>
            <a:ext cx="2612784" cy="2210060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C0AEAA5-211A-478B-ABCF-AE839B4C346E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21300545" y="11763327"/>
            <a:ext cx="1809556" cy="17106"/>
          </a:xfrm>
          <a:prstGeom prst="straightConnector1">
            <a:avLst/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B0A0AB8A-F458-4D78-85DA-7026F73C8D5D}"/>
              </a:ext>
            </a:extLst>
          </p:cNvPr>
          <p:cNvCxnSpPr>
            <a:cxnSpLocks/>
            <a:stCxn id="38" idx="1"/>
            <a:endCxn id="40" idx="3"/>
          </p:cNvCxnSpPr>
          <p:nvPr/>
        </p:nvCxnSpPr>
        <p:spPr>
          <a:xfrm flipH="1">
            <a:off x="26615653" y="11763325"/>
            <a:ext cx="1404924" cy="2"/>
          </a:xfrm>
          <a:prstGeom prst="straightConnector1">
            <a:avLst/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连接符: 肘形 115">
            <a:extLst>
              <a:ext uri="{FF2B5EF4-FFF2-40B4-BE49-F238E27FC236}">
                <a16:creationId xmlns:a16="http://schemas.microsoft.com/office/drawing/2014/main" id="{F9CB919B-2373-4D39-8F04-2F99A4962815}"/>
              </a:ext>
            </a:extLst>
          </p:cNvPr>
          <p:cNvCxnSpPr>
            <a:cxnSpLocks/>
            <a:stCxn id="24" idx="1"/>
            <a:endCxn id="26" idx="3"/>
          </p:cNvCxnSpPr>
          <p:nvPr/>
        </p:nvCxnSpPr>
        <p:spPr>
          <a:xfrm rot="10800000" flipV="1">
            <a:off x="42380006" y="3893531"/>
            <a:ext cx="1364026" cy="1105394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808B054C-7A2E-43A7-BCF1-3F75FE2A9A1A}"/>
              </a:ext>
            </a:extLst>
          </p:cNvPr>
          <p:cNvCxnSpPr>
            <a:cxnSpLocks/>
            <a:stCxn id="19" idx="1"/>
            <a:endCxn id="31" idx="3"/>
          </p:cNvCxnSpPr>
          <p:nvPr/>
        </p:nvCxnSpPr>
        <p:spPr>
          <a:xfrm rot="10800000" flipV="1">
            <a:off x="42380006" y="8313650"/>
            <a:ext cx="1364026" cy="110472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B38B4254-3264-4D05-BF0C-B94A5A03123B}"/>
              </a:ext>
            </a:extLst>
          </p:cNvPr>
          <p:cNvCxnSpPr>
            <a:cxnSpLocks/>
            <a:stCxn id="22" idx="1"/>
            <a:endCxn id="32" idx="3"/>
          </p:cNvCxnSpPr>
          <p:nvPr/>
        </p:nvCxnSpPr>
        <p:spPr>
          <a:xfrm rot="10800000" flipV="1">
            <a:off x="42380006" y="12733764"/>
            <a:ext cx="1364026" cy="1104064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5" name="连接符: 肘形 124">
            <a:extLst>
              <a:ext uri="{FF2B5EF4-FFF2-40B4-BE49-F238E27FC236}">
                <a16:creationId xmlns:a16="http://schemas.microsoft.com/office/drawing/2014/main" id="{1BB5B73D-54F1-4F10-A0EC-9F05715846DF}"/>
              </a:ext>
            </a:extLst>
          </p:cNvPr>
          <p:cNvCxnSpPr>
            <a:cxnSpLocks/>
            <a:stCxn id="20" idx="1"/>
            <a:endCxn id="33" idx="3"/>
          </p:cNvCxnSpPr>
          <p:nvPr/>
        </p:nvCxnSpPr>
        <p:spPr>
          <a:xfrm rot="10800000" flipV="1">
            <a:off x="42380006" y="17153884"/>
            <a:ext cx="1364026" cy="1103396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" name="连接符: 肘形 127">
            <a:extLst>
              <a:ext uri="{FF2B5EF4-FFF2-40B4-BE49-F238E27FC236}">
                <a16:creationId xmlns:a16="http://schemas.microsoft.com/office/drawing/2014/main" id="{68F8D675-CBFE-4B68-914B-4F3A9A960DF9}"/>
              </a:ext>
            </a:extLst>
          </p:cNvPr>
          <p:cNvCxnSpPr>
            <a:cxnSpLocks/>
            <a:stCxn id="18" idx="1"/>
            <a:endCxn id="26" idx="3"/>
          </p:cNvCxnSpPr>
          <p:nvPr/>
        </p:nvCxnSpPr>
        <p:spPr>
          <a:xfrm rot="10800000">
            <a:off x="42380006" y="4998923"/>
            <a:ext cx="1364026" cy="1104666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D397CF42-AA40-4251-BAC5-056B3022C534}"/>
              </a:ext>
            </a:extLst>
          </p:cNvPr>
          <p:cNvCxnSpPr>
            <a:cxnSpLocks/>
            <a:stCxn id="21" idx="1"/>
            <a:endCxn id="31" idx="3"/>
          </p:cNvCxnSpPr>
          <p:nvPr/>
        </p:nvCxnSpPr>
        <p:spPr>
          <a:xfrm rot="10800000">
            <a:off x="42380006" y="9418384"/>
            <a:ext cx="1364026" cy="1105332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618B5836-25D3-4965-8D86-B68903E1E0CF}"/>
              </a:ext>
            </a:extLst>
          </p:cNvPr>
          <p:cNvCxnSpPr>
            <a:cxnSpLocks/>
            <a:stCxn id="23" idx="1"/>
            <a:endCxn id="32" idx="3"/>
          </p:cNvCxnSpPr>
          <p:nvPr/>
        </p:nvCxnSpPr>
        <p:spPr>
          <a:xfrm rot="10800000">
            <a:off x="42380006" y="13837828"/>
            <a:ext cx="1364026" cy="1105996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" name="连接符: 肘形 136">
            <a:extLst>
              <a:ext uri="{FF2B5EF4-FFF2-40B4-BE49-F238E27FC236}">
                <a16:creationId xmlns:a16="http://schemas.microsoft.com/office/drawing/2014/main" id="{DEC1CD3D-5EAA-471C-87CA-FABE428EE16E}"/>
              </a:ext>
            </a:extLst>
          </p:cNvPr>
          <p:cNvCxnSpPr>
            <a:cxnSpLocks/>
            <a:stCxn id="25" idx="1"/>
            <a:endCxn id="33" idx="3"/>
          </p:cNvCxnSpPr>
          <p:nvPr/>
        </p:nvCxnSpPr>
        <p:spPr>
          <a:xfrm rot="10800000">
            <a:off x="42380006" y="18257280"/>
            <a:ext cx="1364026" cy="1106656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A0C26438-95C8-4EC9-AED0-F00ABDFBDCA7}"/>
              </a:ext>
            </a:extLst>
          </p:cNvPr>
          <p:cNvSpPr txBox="1"/>
          <p:nvPr/>
        </p:nvSpPr>
        <p:spPr>
          <a:xfrm>
            <a:off x="3227346" y="20126695"/>
            <a:ext cx="2295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700040"/>
            <a:r>
              <a:rPr lang="en-US" altLang="zh-CN" sz="4800" dirty="0">
                <a:solidFill>
                  <a:prstClr val="black">
                    <a:alpha val="5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1/8</a:t>
            </a:r>
            <a:r>
              <a:rPr lang="zh-CN" altLang="en-US" sz="4800" dirty="0">
                <a:solidFill>
                  <a:prstClr val="black">
                    <a:alpha val="5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决赛</a:t>
            </a: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A9B728A1-4A71-473F-A4E5-7D2EEB6FFCB0}"/>
              </a:ext>
            </a:extLst>
          </p:cNvPr>
          <p:cNvSpPr txBox="1"/>
          <p:nvPr/>
        </p:nvSpPr>
        <p:spPr>
          <a:xfrm>
            <a:off x="44317138" y="20126695"/>
            <a:ext cx="2295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700040"/>
            <a:r>
              <a:rPr lang="en-US" altLang="zh-CN" sz="4800" dirty="0">
                <a:solidFill>
                  <a:prstClr val="black">
                    <a:alpha val="5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1/8</a:t>
            </a:r>
            <a:r>
              <a:rPr lang="zh-CN" altLang="en-US" sz="4800" dirty="0">
                <a:solidFill>
                  <a:prstClr val="black">
                    <a:alpha val="5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决赛</a:t>
            </a: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392718C0-9E42-4185-B38E-6BAAC31ED9D7}"/>
              </a:ext>
            </a:extLst>
          </p:cNvPr>
          <p:cNvSpPr txBox="1"/>
          <p:nvPr/>
        </p:nvSpPr>
        <p:spPr>
          <a:xfrm>
            <a:off x="8095906" y="20126695"/>
            <a:ext cx="2295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700040"/>
            <a:r>
              <a:rPr lang="en-US" altLang="zh-CN" sz="4800" dirty="0">
                <a:solidFill>
                  <a:prstClr val="black">
                    <a:alpha val="6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1/4</a:t>
            </a:r>
            <a:r>
              <a:rPr lang="zh-CN" altLang="en-US" sz="4800" dirty="0">
                <a:solidFill>
                  <a:prstClr val="black">
                    <a:alpha val="6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决赛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B8A71CF6-1291-4BC6-89C8-6D1598C72C0E}"/>
              </a:ext>
            </a:extLst>
          </p:cNvPr>
          <p:cNvSpPr txBox="1"/>
          <p:nvPr/>
        </p:nvSpPr>
        <p:spPr>
          <a:xfrm>
            <a:off x="39479310" y="20126695"/>
            <a:ext cx="2295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700040"/>
            <a:r>
              <a:rPr lang="en-US" altLang="zh-CN" sz="4800" dirty="0">
                <a:solidFill>
                  <a:prstClr val="black">
                    <a:alpha val="6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1/4</a:t>
            </a:r>
            <a:r>
              <a:rPr lang="zh-CN" altLang="en-US" sz="4800" dirty="0">
                <a:solidFill>
                  <a:prstClr val="black">
                    <a:alpha val="6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决赛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C80D5815-5D06-4DF2-8C84-D463DBAE386E}"/>
              </a:ext>
            </a:extLst>
          </p:cNvPr>
          <p:cNvSpPr txBox="1"/>
          <p:nvPr/>
        </p:nvSpPr>
        <p:spPr>
          <a:xfrm>
            <a:off x="13524930" y="20126695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700040"/>
            <a:r>
              <a:rPr lang="zh-CN" altLang="en-US" sz="4800" dirty="0">
                <a:solidFill>
                  <a:prstClr val="black">
                    <a:alpha val="7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半决赛</a:t>
            </a: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35BA48F2-6844-4B3D-9E27-ADB1723E311B}"/>
              </a:ext>
            </a:extLst>
          </p:cNvPr>
          <p:cNvSpPr txBox="1"/>
          <p:nvPr/>
        </p:nvSpPr>
        <p:spPr>
          <a:xfrm>
            <a:off x="33512482" y="20126699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700040"/>
            <a:r>
              <a:rPr lang="zh-CN" altLang="en-US" sz="4800" dirty="0">
                <a:solidFill>
                  <a:prstClr val="black">
                    <a:alpha val="7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半决赛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2EE09A37-DA2B-4198-9F19-2A924F2791E7}"/>
              </a:ext>
            </a:extLst>
          </p:cNvPr>
          <p:cNvSpPr txBox="1"/>
          <p:nvPr/>
        </p:nvSpPr>
        <p:spPr>
          <a:xfrm>
            <a:off x="24154995" y="20126699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700040"/>
            <a:r>
              <a:rPr lang="zh-CN" altLang="en-US" sz="4800" dirty="0">
                <a:solidFill>
                  <a:prstClr val="black">
                    <a:alpha val="8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决赛</a:t>
            </a:r>
          </a:p>
        </p:txBody>
      </p: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72C66F34-3F89-4E65-B9D5-E431053E1227}"/>
              </a:ext>
            </a:extLst>
          </p:cNvPr>
          <p:cNvCxnSpPr>
            <a:cxnSpLocks/>
            <a:stCxn id="36" idx="1"/>
            <a:endCxn id="38" idx="3"/>
          </p:cNvCxnSpPr>
          <p:nvPr/>
        </p:nvCxnSpPr>
        <p:spPr>
          <a:xfrm rot="10800000" flipV="1">
            <a:off x="31526136" y="7216736"/>
            <a:ext cx="1229974" cy="4546584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27815F27-761D-4DB5-823B-4B031FF62817}"/>
              </a:ext>
            </a:extLst>
          </p:cNvPr>
          <p:cNvCxnSpPr>
            <a:cxnSpLocks/>
            <a:stCxn id="37" idx="1"/>
            <a:endCxn id="38" idx="3"/>
          </p:cNvCxnSpPr>
          <p:nvPr/>
        </p:nvCxnSpPr>
        <p:spPr>
          <a:xfrm rot="10800000">
            <a:off x="31526136" y="11763320"/>
            <a:ext cx="1229974" cy="4283904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8F18DA66-2833-4E8C-8327-78CBDFC89ACD}"/>
              </a:ext>
            </a:extLst>
          </p:cNvPr>
          <p:cNvCxnSpPr>
            <a:cxnSpLocks/>
            <a:stCxn id="34" idx="3"/>
            <a:endCxn id="39" idx="1"/>
          </p:cNvCxnSpPr>
          <p:nvPr/>
        </p:nvCxnSpPr>
        <p:spPr>
          <a:xfrm>
            <a:off x="16438253" y="7216736"/>
            <a:ext cx="1356740" cy="4563692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1A8B0F5F-E1D3-4D0E-B631-A2F011708A5A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 flipV="1">
            <a:off x="16438253" y="11780428"/>
            <a:ext cx="1356740" cy="4266796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5AE26B38-B4A5-4C88-9583-78581DB18923}"/>
              </a:ext>
            </a:extLst>
          </p:cNvPr>
          <p:cNvSpPr txBox="1"/>
          <p:nvPr/>
        </p:nvSpPr>
        <p:spPr>
          <a:xfrm>
            <a:off x="1709298" y="5780423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21</a:t>
            </a:r>
            <a:endParaRPr lang="zh-CN" altLang="en-US" sz="36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602EB266-66BF-4BA1-A001-61A471A24A86}"/>
              </a:ext>
            </a:extLst>
          </p:cNvPr>
          <p:cNvSpPr txBox="1"/>
          <p:nvPr/>
        </p:nvSpPr>
        <p:spPr>
          <a:xfrm>
            <a:off x="1826317" y="365616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65E9A25-FF70-49B3-B7E8-34F18CCE80F7}"/>
              </a:ext>
            </a:extLst>
          </p:cNvPr>
          <p:cNvSpPr txBox="1"/>
          <p:nvPr/>
        </p:nvSpPr>
        <p:spPr>
          <a:xfrm>
            <a:off x="1709298" y="799440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21</a:t>
            </a:r>
            <a:endParaRPr lang="zh-CN" altLang="en-US" sz="36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14B6CCF-2F64-4235-85A6-3F57235E7FD6}"/>
              </a:ext>
            </a:extLst>
          </p:cNvPr>
          <p:cNvSpPr txBox="1"/>
          <p:nvPr/>
        </p:nvSpPr>
        <p:spPr>
          <a:xfrm>
            <a:off x="1826317" y="1025718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9C9C860-6D76-47D0-9689-21C3F2A300B6}"/>
              </a:ext>
            </a:extLst>
          </p:cNvPr>
          <p:cNvSpPr txBox="1"/>
          <p:nvPr/>
        </p:nvSpPr>
        <p:spPr>
          <a:xfrm>
            <a:off x="1709298" y="1241059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12</a:t>
            </a:r>
            <a:endParaRPr lang="zh-CN" altLang="en-US" sz="36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9C541734-3CC1-4C1B-8D4E-B781C04ADA75}"/>
              </a:ext>
            </a:extLst>
          </p:cNvPr>
          <p:cNvSpPr txBox="1"/>
          <p:nvPr/>
        </p:nvSpPr>
        <p:spPr>
          <a:xfrm>
            <a:off x="1826317" y="1461935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7</a:t>
            </a:r>
            <a:endParaRPr lang="zh-CN" altLang="en-US" sz="36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D220199-75F4-49E2-AF2D-A833E5B91F7E}"/>
              </a:ext>
            </a:extLst>
          </p:cNvPr>
          <p:cNvSpPr txBox="1"/>
          <p:nvPr/>
        </p:nvSpPr>
        <p:spPr>
          <a:xfrm>
            <a:off x="1826317" y="1680684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9C6CD075-4BEF-4B9F-9B4B-E8E4033627DC}"/>
              </a:ext>
            </a:extLst>
          </p:cNvPr>
          <p:cNvSpPr txBox="1"/>
          <p:nvPr/>
        </p:nvSpPr>
        <p:spPr>
          <a:xfrm>
            <a:off x="1709298" y="19074303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16</a:t>
            </a:r>
            <a:endParaRPr lang="zh-CN" altLang="en-US" sz="3600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A8B771F-96E6-4165-AEBE-F14ABE15FEDF}"/>
              </a:ext>
            </a:extLst>
          </p:cNvPr>
          <p:cNvSpPr txBox="1"/>
          <p:nvPr/>
        </p:nvSpPr>
        <p:spPr>
          <a:xfrm>
            <a:off x="47865723" y="357036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9</a:t>
            </a:r>
            <a:endParaRPr lang="zh-CN" altLang="en-US" sz="360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87E69A20-ACF4-4A7F-B83F-6186A3282799}"/>
              </a:ext>
            </a:extLst>
          </p:cNvPr>
          <p:cNvSpPr txBox="1"/>
          <p:nvPr/>
        </p:nvSpPr>
        <p:spPr>
          <a:xfrm>
            <a:off x="47748704" y="578042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18</a:t>
            </a:r>
            <a:endParaRPr lang="zh-CN" altLang="en-US" sz="3600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94A56B7-51DC-46E8-BD4B-9F47250CC2F7}"/>
              </a:ext>
            </a:extLst>
          </p:cNvPr>
          <p:cNvSpPr txBox="1"/>
          <p:nvPr/>
        </p:nvSpPr>
        <p:spPr>
          <a:xfrm>
            <a:off x="47748704" y="789115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13</a:t>
            </a:r>
            <a:endParaRPr lang="zh-CN" altLang="en-US" sz="3600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75E9EFEF-BB09-4511-AFDB-6CFCF2599472}"/>
              </a:ext>
            </a:extLst>
          </p:cNvPr>
          <p:cNvSpPr txBox="1"/>
          <p:nvPr/>
        </p:nvSpPr>
        <p:spPr>
          <a:xfrm>
            <a:off x="47748704" y="10255753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14</a:t>
            </a:r>
            <a:endParaRPr lang="zh-CN" altLang="en-US" sz="36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713562FB-9CE0-4DEB-B227-F7FA4C26A7E1}"/>
              </a:ext>
            </a:extLst>
          </p:cNvPr>
          <p:cNvSpPr txBox="1"/>
          <p:nvPr/>
        </p:nvSpPr>
        <p:spPr>
          <a:xfrm>
            <a:off x="47748704" y="1241059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11</a:t>
            </a:r>
            <a:endParaRPr lang="zh-CN" altLang="en-US" sz="3600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A662970-A0AC-4DE9-9FAC-049E73051D8A}"/>
              </a:ext>
            </a:extLst>
          </p:cNvPr>
          <p:cNvSpPr txBox="1"/>
          <p:nvPr/>
        </p:nvSpPr>
        <p:spPr>
          <a:xfrm>
            <a:off x="47748704" y="1461935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10</a:t>
            </a:r>
            <a:endParaRPr lang="zh-CN" altLang="en-US" sz="360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B25F9466-E8E5-4725-A72B-DFE7EBBA11C6}"/>
              </a:ext>
            </a:extLst>
          </p:cNvPr>
          <p:cNvSpPr txBox="1"/>
          <p:nvPr/>
        </p:nvSpPr>
        <p:spPr>
          <a:xfrm>
            <a:off x="47865723" y="1682908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9</a:t>
            </a:r>
            <a:endParaRPr lang="zh-CN" altLang="en-US" sz="36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9D21BE9-2679-4AAC-A8A1-CF78F19D2D0C}"/>
              </a:ext>
            </a:extLst>
          </p:cNvPr>
          <p:cNvSpPr txBox="1"/>
          <p:nvPr/>
        </p:nvSpPr>
        <p:spPr>
          <a:xfrm>
            <a:off x="47748704" y="1912623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12</a:t>
            </a:r>
            <a:endParaRPr lang="zh-CN" altLang="en-US" sz="360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0225E2B9-0DEE-4646-8711-2732131102E2}"/>
              </a:ext>
            </a:extLst>
          </p:cNvPr>
          <p:cNvSpPr txBox="1"/>
          <p:nvPr/>
        </p:nvSpPr>
        <p:spPr>
          <a:xfrm>
            <a:off x="39604838" y="6898768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11</a:t>
            </a:r>
            <a:r>
              <a:rPr lang="zh-CN" altLang="en-US" sz="3600" dirty="0"/>
              <a:t>月</a:t>
            </a:r>
            <a:r>
              <a:rPr lang="en-US" altLang="zh-CN" sz="3600" dirty="0"/>
              <a:t>16</a:t>
            </a:r>
            <a:r>
              <a:rPr lang="zh-CN" altLang="en-US" sz="3600" dirty="0"/>
              <a:t>日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B534A0EB-E2BD-4FD6-91E3-62BBDD78A004}"/>
              </a:ext>
            </a:extLst>
          </p:cNvPr>
          <p:cNvSpPr txBox="1"/>
          <p:nvPr/>
        </p:nvSpPr>
        <p:spPr>
          <a:xfrm>
            <a:off x="39479310" y="15789239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11</a:t>
            </a:r>
            <a:r>
              <a:rPr lang="zh-CN" altLang="en-US" sz="3600" dirty="0"/>
              <a:t>月</a:t>
            </a:r>
            <a:r>
              <a:rPr lang="en-US" altLang="zh-CN" sz="3600" dirty="0"/>
              <a:t>16</a:t>
            </a:r>
            <a:r>
              <a:rPr lang="zh-CN" altLang="en-US" sz="3600" dirty="0"/>
              <a:t>日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AA2B8AAA-8ADC-472E-823D-5B680CDF70C3}"/>
              </a:ext>
            </a:extLst>
          </p:cNvPr>
          <p:cNvSpPr txBox="1"/>
          <p:nvPr/>
        </p:nvSpPr>
        <p:spPr>
          <a:xfrm>
            <a:off x="8946711" y="5667043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19</a:t>
            </a:r>
            <a:endParaRPr lang="zh-CN" altLang="en-US" sz="360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D8C532A6-B18E-40B3-891D-0BE54594090B}"/>
              </a:ext>
            </a:extLst>
          </p:cNvPr>
          <p:cNvSpPr txBox="1"/>
          <p:nvPr/>
        </p:nvSpPr>
        <p:spPr>
          <a:xfrm>
            <a:off x="9013644" y="795748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53A872A9-11C9-40F4-85B3-C1E8950FED5E}"/>
              </a:ext>
            </a:extLst>
          </p:cNvPr>
          <p:cNvSpPr txBox="1"/>
          <p:nvPr/>
        </p:nvSpPr>
        <p:spPr>
          <a:xfrm>
            <a:off x="8954797" y="1461935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C3589006-1F84-44F4-9646-99081AA5DCA3}"/>
              </a:ext>
            </a:extLst>
          </p:cNvPr>
          <p:cNvSpPr txBox="1"/>
          <p:nvPr/>
        </p:nvSpPr>
        <p:spPr>
          <a:xfrm>
            <a:off x="8806567" y="1705686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20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975009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207</Words>
  <Application>Microsoft Office PowerPoint</Application>
  <PresentationFormat>自定义</PresentationFormat>
  <Paragraphs>59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1_Office 主题​​</vt:lpstr>
      <vt:lpstr>Lace Duvet Weibo ID Election 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Nightingale</dc:creator>
  <cp:lastModifiedBy>Bai Nightingale</cp:lastModifiedBy>
  <cp:revision>20</cp:revision>
  <dcterms:created xsi:type="dcterms:W3CDTF">2021-11-06T04:22:49Z</dcterms:created>
  <dcterms:modified xsi:type="dcterms:W3CDTF">2021-11-15T14:08:51Z</dcterms:modified>
</cp:coreProperties>
</file>