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E28EA6"/>
    <a:srgbClr val="FFC9C9"/>
    <a:srgbClr val="F4D4DD"/>
    <a:srgbClr val="E7A1B5"/>
    <a:srgbClr val="C3E2EF"/>
    <a:srgbClr val="CD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B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2053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蕾丝纸包不住火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蕾丝包纸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XWB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蕾丝大懒龙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蕾丝馅儿饼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F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852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蕾丝肘子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丝酱包子雷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蕾丝糯米鸡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蕾丝馄饨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6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明日赛程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B0FEF-82D8-4EFB-8BB3-82AAA2679CC5}"/>
              </a:ext>
            </a:extLst>
          </p:cNvPr>
          <p:cNvSpPr txBox="1"/>
          <p:nvPr/>
        </p:nvSpPr>
        <p:spPr>
          <a:xfrm>
            <a:off x="2295311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C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69444-FA91-4707-B72F-8931B89896C7}"/>
              </a:ext>
            </a:extLst>
          </p:cNvPr>
          <p:cNvSpPr txBox="1"/>
          <p:nvPr/>
        </p:nvSpPr>
        <p:spPr>
          <a:xfrm>
            <a:off x="2295311" y="2898402"/>
            <a:ext cx="2637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蕾丝傻子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蕾丝流心奶黄包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蕾丝勺子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蕾丝包孑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蕾丝面条炸酱</a:t>
            </a:r>
          </a:p>
          <a:p>
            <a:r>
              <a:rPr lang="zh-CN" altLang="en-US" sz="2000" dirty="0"/>
              <a:t>蕾丝雹子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88D4-8D0E-4118-A8D7-8C7F4E9E382B}"/>
              </a:ext>
            </a:extLst>
          </p:cNvPr>
          <p:cNvSpPr txBox="1"/>
          <p:nvPr/>
        </p:nvSpPr>
        <p:spPr>
          <a:xfrm>
            <a:off x="6775595" y="2898402"/>
            <a:ext cx="2637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蕾丝锅盔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蕾丝元宵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蕾丝包了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蕾丝烧卖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蕾丝糯米团子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CA720-280A-49F1-99B3-4C2066D81A71}"/>
              </a:ext>
            </a:extLst>
          </p:cNvPr>
          <p:cNvSpPr txBox="1"/>
          <p:nvPr/>
        </p:nvSpPr>
        <p:spPr>
          <a:xfrm>
            <a:off x="6775595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G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09" y="566274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838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淘汰赛赛程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261AF-EB6A-4EB1-A26F-8733BA6CB95F}"/>
              </a:ext>
            </a:extLst>
          </p:cNvPr>
          <p:cNvSpPr/>
          <p:nvPr/>
        </p:nvSpPr>
        <p:spPr>
          <a:xfrm>
            <a:off x="980601" y="1536988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99168-37F0-4E3B-96B5-594694324920}"/>
              </a:ext>
            </a:extLst>
          </p:cNvPr>
          <p:cNvSpPr/>
          <p:nvPr/>
        </p:nvSpPr>
        <p:spPr>
          <a:xfrm>
            <a:off x="980601" y="2176921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DD13B-D4F4-43F6-927B-1084650DC87A}"/>
              </a:ext>
            </a:extLst>
          </p:cNvPr>
          <p:cNvSpPr/>
          <p:nvPr/>
        </p:nvSpPr>
        <p:spPr>
          <a:xfrm>
            <a:off x="980601" y="4736653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AE7EB5-B8B4-4D86-A8BD-87EBE9764FAA}"/>
              </a:ext>
            </a:extLst>
          </p:cNvPr>
          <p:cNvSpPr/>
          <p:nvPr/>
        </p:nvSpPr>
        <p:spPr>
          <a:xfrm>
            <a:off x="980601" y="2816854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B23DE-7B6F-4243-9C93-7E39AE7FB604}"/>
              </a:ext>
            </a:extLst>
          </p:cNvPr>
          <p:cNvSpPr/>
          <p:nvPr/>
        </p:nvSpPr>
        <p:spPr>
          <a:xfrm>
            <a:off x="980601" y="3456787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A161-A236-4FAE-9A01-043AEA8D6C55}"/>
              </a:ext>
            </a:extLst>
          </p:cNvPr>
          <p:cNvSpPr/>
          <p:nvPr/>
        </p:nvSpPr>
        <p:spPr>
          <a:xfrm>
            <a:off x="980601" y="4096720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96489-43DB-4C37-81BC-B4B85C59938A}"/>
              </a:ext>
            </a:extLst>
          </p:cNvPr>
          <p:cNvSpPr/>
          <p:nvPr/>
        </p:nvSpPr>
        <p:spPr>
          <a:xfrm>
            <a:off x="980601" y="897055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蕾丝包子</a:t>
            </a:r>
            <a:r>
              <a:rPr lang="en-US" altLang="zh-CN" sz="1600" dirty="0"/>
              <a:t>A</a:t>
            </a:r>
            <a:r>
              <a:rPr lang="zh-CN" altLang="en-US" sz="1600" dirty="0"/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17FD1-931B-453F-923C-4C8CF8368DBA}"/>
              </a:ext>
            </a:extLst>
          </p:cNvPr>
          <p:cNvSpPr/>
          <p:nvPr/>
        </p:nvSpPr>
        <p:spPr>
          <a:xfrm>
            <a:off x="980601" y="5376583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515AA-4417-4E6E-9404-A8F9A1823F1E}"/>
              </a:ext>
            </a:extLst>
          </p:cNvPr>
          <p:cNvSpPr/>
          <p:nvPr/>
        </p:nvSpPr>
        <p:spPr>
          <a:xfrm>
            <a:off x="9858418" y="1536988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EE422-457D-4B05-885C-DDA22D0DCD80}"/>
              </a:ext>
            </a:extLst>
          </p:cNvPr>
          <p:cNvSpPr/>
          <p:nvPr/>
        </p:nvSpPr>
        <p:spPr>
          <a:xfrm>
            <a:off x="9858418" y="2176921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674B5-C54E-431B-AEE5-4A0E34CC544B}"/>
              </a:ext>
            </a:extLst>
          </p:cNvPr>
          <p:cNvSpPr/>
          <p:nvPr/>
        </p:nvSpPr>
        <p:spPr>
          <a:xfrm>
            <a:off x="9858418" y="4736653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61996-9AE6-4B99-BDDF-09EA31E26E8A}"/>
              </a:ext>
            </a:extLst>
          </p:cNvPr>
          <p:cNvSpPr/>
          <p:nvPr/>
        </p:nvSpPr>
        <p:spPr>
          <a:xfrm>
            <a:off x="9858418" y="2816854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0B4C06-1ACA-4CE2-9377-600CE0838EF4}"/>
              </a:ext>
            </a:extLst>
          </p:cNvPr>
          <p:cNvSpPr/>
          <p:nvPr/>
        </p:nvSpPr>
        <p:spPr>
          <a:xfrm>
            <a:off x="9858418" y="3456787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5AD51B-5406-492A-86E9-B60E53DD2AF7}"/>
              </a:ext>
            </a:extLst>
          </p:cNvPr>
          <p:cNvSpPr/>
          <p:nvPr/>
        </p:nvSpPr>
        <p:spPr>
          <a:xfrm>
            <a:off x="9858418" y="4096720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6B2D5-EDE9-4D40-AA3F-9AEA423FE33A}"/>
              </a:ext>
            </a:extLst>
          </p:cNvPr>
          <p:cNvSpPr/>
          <p:nvPr/>
        </p:nvSpPr>
        <p:spPr>
          <a:xfrm>
            <a:off x="9858418" y="897055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19-D0BF-4DDB-9778-AFB5D580929D}"/>
              </a:ext>
            </a:extLst>
          </p:cNvPr>
          <p:cNvSpPr/>
          <p:nvPr/>
        </p:nvSpPr>
        <p:spPr>
          <a:xfrm>
            <a:off x="9858418" y="5376583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86FE08-D00C-4FC8-B4B9-9F15CBCCB14C}"/>
              </a:ext>
            </a:extLst>
          </p:cNvPr>
          <p:cNvSpPr/>
          <p:nvPr/>
        </p:nvSpPr>
        <p:spPr>
          <a:xfrm>
            <a:off x="7915491" y="1226378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FE647-55EE-4C2D-B40F-63C70411D226}"/>
              </a:ext>
            </a:extLst>
          </p:cNvPr>
          <p:cNvSpPr/>
          <p:nvPr/>
        </p:nvSpPr>
        <p:spPr>
          <a:xfrm>
            <a:off x="2923183" y="1226378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2737A9-E9BC-4A0E-964C-DAD11544A87C}"/>
              </a:ext>
            </a:extLst>
          </p:cNvPr>
          <p:cNvSpPr/>
          <p:nvPr/>
        </p:nvSpPr>
        <p:spPr>
          <a:xfrm>
            <a:off x="2923183" y="2491574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2F897-3691-4BD0-87E8-58DA7C41AFC1}"/>
              </a:ext>
            </a:extLst>
          </p:cNvPr>
          <p:cNvSpPr/>
          <p:nvPr/>
        </p:nvSpPr>
        <p:spPr>
          <a:xfrm>
            <a:off x="2923528" y="5021965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B3B3CD-5F01-4C4D-B4FF-8F90F3981FDF}"/>
              </a:ext>
            </a:extLst>
          </p:cNvPr>
          <p:cNvSpPr/>
          <p:nvPr/>
        </p:nvSpPr>
        <p:spPr>
          <a:xfrm>
            <a:off x="2923183" y="3756770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E33A9-5EA1-472E-A1E4-E42F0018D9F0}"/>
              </a:ext>
            </a:extLst>
          </p:cNvPr>
          <p:cNvSpPr/>
          <p:nvPr/>
        </p:nvSpPr>
        <p:spPr>
          <a:xfrm>
            <a:off x="7915491" y="2491573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63DCBA-79BC-4A0B-9CBB-EF80FEDF731B}"/>
              </a:ext>
            </a:extLst>
          </p:cNvPr>
          <p:cNvSpPr/>
          <p:nvPr/>
        </p:nvSpPr>
        <p:spPr>
          <a:xfrm>
            <a:off x="7915491" y="3756769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AA739F-1944-44FF-B58A-837F8F7446AA}"/>
              </a:ext>
            </a:extLst>
          </p:cNvPr>
          <p:cNvSpPr/>
          <p:nvPr/>
        </p:nvSpPr>
        <p:spPr>
          <a:xfrm>
            <a:off x="7915491" y="5021963"/>
            <a:ext cx="1352981" cy="370483"/>
          </a:xfrm>
          <a:prstGeom prst="rect">
            <a:avLst/>
          </a:prstGeom>
          <a:solidFill>
            <a:srgbClr val="FFB3B3"/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9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356</Words>
  <Application>Microsoft Office PowerPoint</Application>
  <PresentationFormat>宽屏</PresentationFormat>
  <Paragraphs>112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12</cp:revision>
  <dcterms:created xsi:type="dcterms:W3CDTF">2021-11-01T05:51:08Z</dcterms:created>
  <dcterms:modified xsi:type="dcterms:W3CDTF">2021-11-02T13:54:16Z</dcterms:modified>
</cp:coreProperties>
</file>