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8EA"/>
    <a:srgbClr val="F4D4DD"/>
    <a:srgbClr val="E28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DC8EA"/>
            </a:gs>
            <a:gs pos="100000">
              <a:srgbClr val="F4D4D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 LaceDuvetWeiboIDElection2021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839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55773"/>
              </p:ext>
            </p:extLst>
          </p:nvPr>
        </p:nvGraphicFramePr>
        <p:xfrm>
          <a:off x="838200" y="2527858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蕾丝香河肉饼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蕾丝灌汤包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蕾丝虾饺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蕾丝豹子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 LaceDuvetWeiboIDElection2021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839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37912"/>
              </p:ext>
            </p:extLst>
          </p:nvPr>
        </p:nvGraphicFramePr>
        <p:xfrm>
          <a:off x="838200" y="2527858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蕾丝豆汁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蕾丝包包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蕾包丝子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7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Bai,Zhihao</cp:lastModifiedBy>
  <cp:revision>1</cp:revision>
  <dcterms:created xsi:type="dcterms:W3CDTF">2021-11-01T05:51:08Z</dcterms:created>
  <dcterms:modified xsi:type="dcterms:W3CDTF">2021-11-01T05:51:40Z</dcterms:modified>
</cp:coreProperties>
</file>