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1B5"/>
    <a:srgbClr val="E28EA6"/>
    <a:srgbClr val="C3E2EF"/>
    <a:srgbClr val="FFC9C9"/>
    <a:srgbClr val="FFB3B3"/>
    <a:srgbClr val="CDC8EA"/>
    <a:srgbClr val="F4D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3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31645-A65B-4F15-A1B2-459723F3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749A5-5226-4945-936E-75AAA2B9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B3BB-D095-4A24-8F70-D1CAE9E5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343B-96F4-4B63-A476-A42168C3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EF5AB-2146-4143-BAF0-70FD23A7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6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EC19C-8E35-4CBB-8259-C8414F9E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65298-7689-4859-9F94-D69494A3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86680-3A1E-4A39-BF61-E673EC8F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0D6B0-5A2B-4E9D-B31E-FE1ECC08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7D592-E699-4CB6-BB37-5D8F5D2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62334-A210-4C71-8011-D19484622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1962A-90FA-48A4-8A39-CF2991A3D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37966-86CD-4A7D-97E9-686F477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1A32C-3C75-4BCF-89E2-DE722245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E7E09-67C3-415C-AE0B-332775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F70D-61FB-4946-B4DE-577858B5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9684-B12E-4184-BFD0-5C72CBD9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062F9-0EA2-463E-A751-E7DB76C0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DBCD7-AEAF-4494-BDFC-4545CC9D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05A44-8983-4732-A28B-B01CBD0B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01FF-E602-445C-94BD-62FFE9D3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044BA-1035-4867-80C6-8C764109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10691-481C-4170-8352-49604E15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8CF9F-6E74-4C20-B60A-66954CA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30440-F589-41DA-84BE-CB0F3C33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144A-67DC-4E95-88DA-3CDAE78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6AEA7-6776-4CD6-B71A-D2187B1B3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96069-D439-4536-A18A-1886D343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3AD44-C891-4DEE-845A-F784655E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7E39B-0714-4C44-90E9-ECE70121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59F1A-9EA6-4389-BA48-347981C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6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02DF5-3CAE-4071-90E4-F602D775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A7A5A-F0B6-4794-8AEC-DD696D7E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20BD6-C13B-406E-9F36-AE26CD7E3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94536-7664-4511-8871-A874C1CA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5914-3261-40F4-AEE9-10436EE5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80108-5C84-46DF-A567-16D1001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BA1E4-5970-42B1-8C58-0DE67E0C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3CF1E-AF9A-41EE-8736-9F1916C2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B4F18-648C-4E2B-8E11-88C15A3F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DEBD83-EFB4-4AC3-A470-97F80F8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6E8D6-8033-45CA-A68D-6330D9F6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F27740-86EA-4504-A043-8D2951D2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FDE049-26AE-4FE8-AC00-7414FC75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7A2BC-A148-44E4-9B15-94C093C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FA0D-7E20-4BCD-BE89-230022A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3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B85B-B11A-4D12-A192-F334FE33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071E3-32B3-40EA-BA50-B47D66C8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46247-2804-411A-A4BF-8ED6FB31E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E6B5-69F1-4997-B06A-7BAE6A0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B16BE-D571-4E3C-9F80-147B6BD2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59633-F1E5-443C-8547-E99F0E72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3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5932-8EE0-44E2-B1C8-6E75F4D8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A44E6-077C-4018-8996-4A7590AB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3CFB1C-490C-4118-B5CD-BF94471C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2E990-A4AC-481D-831B-94228905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BE9FE-326F-4ACA-AE81-200CCDF0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7D2FE-AA42-4679-83DF-31DD939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5000">
              <a:srgbClr val="C3E2EF"/>
            </a:gs>
            <a:gs pos="100000">
              <a:srgbClr val="FFC9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C3686-1DBA-4C9E-B910-E244D499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617B0-D907-409D-B841-76A974D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69690-27A2-4873-BF2A-AF2AF8030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E355-25A0-4687-B210-279ACD5280DB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058C7-BF05-48AC-AD36-51FEA611A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7FC9F-CE5A-4249-9D44-8B5328E46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643-BE72-4C1E-81D3-85E07A949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76EF-BBFC-4E3A-9B3C-4ED6425C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21A11-56B2-4B33-8C8D-EB0D19ED1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A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9C674D-C857-4131-AEBA-19C09D3A8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3448"/>
              </p:ext>
            </p:extLst>
          </p:nvPr>
        </p:nvGraphicFramePr>
        <p:xfrm>
          <a:off x="838200" y="2131060"/>
          <a:ext cx="105156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蕾丝卤煮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蕾丝烧饼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蕾丝香河肉饼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蕾丝灌汤包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蕾丝虾饺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蕾丝豹子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3462-3DC5-40B2-92C8-322D2048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71" y="5182784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E28EA6"/>
                </a:solidFill>
              </a:rPr>
              <a:t>#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28EA6"/>
                </a:solidFill>
              </a:rPr>
              <a:t>LaceDuvetWeiboIDElection2021</a:t>
            </a:r>
            <a:endParaRPr lang="zh-CN" altLang="en-US" dirty="0">
              <a:solidFill>
                <a:srgbClr val="E28EA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AFE66-5143-4932-86E7-772D349D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22"/>
            <a:ext cx="10515600" cy="4976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小组赛</a:t>
            </a:r>
            <a:r>
              <a:rPr lang="en-US" altLang="zh-CN" dirty="0"/>
              <a:t>E</a:t>
            </a:r>
            <a:r>
              <a:rPr lang="zh-CN" altLang="en-US" dirty="0"/>
              <a:t>组  </a:t>
            </a:r>
            <a:r>
              <a:rPr lang="en-US" altLang="zh-CN" sz="2000" dirty="0">
                <a:solidFill>
                  <a:srgbClr val="E28EA6"/>
                </a:solidFill>
              </a:rPr>
              <a:t>d</a:t>
            </a:r>
            <a:r>
              <a:rPr lang="zh-CN" altLang="en-US" sz="2000" dirty="0">
                <a:solidFill>
                  <a:srgbClr val="E28EA6"/>
                </a:solidFill>
              </a:rPr>
              <a:t>酱微博</a:t>
            </a:r>
            <a:r>
              <a:rPr lang="en-US" altLang="zh-CN" sz="2000" dirty="0">
                <a:solidFill>
                  <a:srgbClr val="E28EA6"/>
                </a:solidFill>
              </a:rPr>
              <a:t>ID</a:t>
            </a:r>
            <a:r>
              <a:rPr lang="zh-CN" altLang="en-US" sz="2000" dirty="0">
                <a:solidFill>
                  <a:srgbClr val="E28EA6"/>
                </a:solidFill>
              </a:rPr>
              <a:t>总选举</a:t>
            </a:r>
            <a:r>
              <a:rPr lang="en-US" altLang="zh-CN" sz="2000" dirty="0">
                <a:solidFill>
                  <a:srgbClr val="E28EA6"/>
                </a:solidFill>
              </a:rPr>
              <a:t>2021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A72A93-A647-4749-81EE-CFCD9A9A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23291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65624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06983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8601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0990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选手名称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5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蕾丝傻狍子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蕾丝馒头</a:t>
                      </a:r>
                      <a:r>
                        <a:rPr lang="en-US" altLang="zh-CN" dirty="0"/>
                        <a:t>d</a:t>
                      </a:r>
                      <a:r>
                        <a:rPr lang="zh-CN" altLang="en-US" dirty="0"/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晋级</a:t>
                      </a:r>
                      <a:r>
                        <a:rPr lang="en-US" altLang="zh-CN" dirty="0"/>
                        <a:t>1/8</a:t>
                      </a:r>
                      <a:r>
                        <a:rPr lang="zh-CN" altLang="en-US" dirty="0"/>
                        <a:t>决赛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4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蕾丝豆汁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蕾丝包包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  <a:endParaRPr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4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蕾包丝子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r>
                        <a:rPr lang="zh-CN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85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132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# LaceDuvetWeiboIDElection2021</vt:lpstr>
      <vt:lpstr># LaceDuvetWeiboIDElection2021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Bai,Zhihao</dc:creator>
  <cp:lastModifiedBy>Bai Nightingale</cp:lastModifiedBy>
  <cp:revision>7</cp:revision>
  <dcterms:created xsi:type="dcterms:W3CDTF">2021-11-01T05:51:08Z</dcterms:created>
  <dcterms:modified xsi:type="dcterms:W3CDTF">2021-11-01T14:20:53Z</dcterms:modified>
</cp:coreProperties>
</file>