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7" r:id="rId6"/>
    <p:sldId id="259" r:id="rId7"/>
    <p:sldId id="262" r:id="rId8"/>
    <p:sldId id="265" r:id="rId9"/>
    <p:sldId id="268" r:id="rId10"/>
    <p:sldId id="260" r:id="rId11"/>
    <p:sldId id="266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EA6"/>
    <a:srgbClr val="FFB3B3"/>
    <a:srgbClr val="FFC9C9"/>
    <a:srgbClr val="F4D4DD"/>
    <a:srgbClr val="E7A1B5"/>
    <a:srgbClr val="C3E2EF"/>
    <a:srgbClr val="CD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3E2EF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明日赛程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B0FEF-82D8-4EFB-8BB3-82AAA2679CC5}"/>
              </a:ext>
            </a:extLst>
          </p:cNvPr>
          <p:cNvSpPr txBox="1"/>
          <p:nvPr/>
        </p:nvSpPr>
        <p:spPr>
          <a:xfrm>
            <a:off x="2295311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D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69444-FA91-4707-B72F-8931B89896C7}"/>
              </a:ext>
            </a:extLst>
          </p:cNvPr>
          <p:cNvSpPr txBox="1"/>
          <p:nvPr/>
        </p:nvSpPr>
        <p:spPr>
          <a:xfrm>
            <a:off x="2295311" y="2898402"/>
            <a:ext cx="26373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蕾丝勾子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法蕾缝纫机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蕾丝麻酱糖饼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蕾丝被子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蕾丝汤圆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蕾丝包孓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DE88D4-8D0E-4118-A8D7-8C7F4E9E382B}"/>
              </a:ext>
            </a:extLst>
          </p:cNvPr>
          <p:cNvSpPr txBox="1"/>
          <p:nvPr/>
        </p:nvSpPr>
        <p:spPr>
          <a:xfrm>
            <a:off x="6775595" y="2898402"/>
            <a:ext cx="2637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蕾丝丸子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蕾包子丝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蕾丝夹馍蘸大酱</a:t>
            </a:r>
          </a:p>
          <a:p>
            <a:r>
              <a:rPr lang="zh-CN" altLang="en-US" sz="2000" dirty="0"/>
              <a:t>蕾丝叉烧包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蕾丝粽子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CA720-280A-49F1-99B3-4C2066D81A71}"/>
              </a:ext>
            </a:extLst>
          </p:cNvPr>
          <p:cNvSpPr txBox="1"/>
          <p:nvPr/>
        </p:nvSpPr>
        <p:spPr>
          <a:xfrm>
            <a:off x="6775595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H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前</a:t>
            </a:r>
            <a:r>
              <a:rPr lang="en-US" altLang="zh-CN" dirty="0"/>
              <a:t>16</a:t>
            </a:r>
            <a:r>
              <a:rPr lang="zh-CN" altLang="en-US" dirty="0"/>
              <a:t>名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06DACE-D445-4EBE-9D39-91A75A40F672}"/>
              </a:ext>
            </a:extLst>
          </p:cNvPr>
          <p:cNvSpPr/>
          <p:nvPr/>
        </p:nvSpPr>
        <p:spPr>
          <a:xfrm>
            <a:off x="1187334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蕾丝卤煮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97EF9F-B364-4E44-9C8D-DD21BE39271D}"/>
              </a:ext>
            </a:extLst>
          </p:cNvPr>
          <p:cNvSpPr/>
          <p:nvPr/>
        </p:nvSpPr>
        <p:spPr>
          <a:xfrm>
            <a:off x="1187334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蕾丝流心奶黄包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B9F4FA-7ED1-4419-9AF1-8A698733E7F6}"/>
              </a:ext>
            </a:extLst>
          </p:cNvPr>
          <p:cNvSpPr/>
          <p:nvPr/>
        </p:nvSpPr>
        <p:spPr>
          <a:xfrm>
            <a:off x="1187334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蕾丝傻狍子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8D89C8-86EE-4B59-A652-EA5674121DA6}"/>
              </a:ext>
            </a:extLst>
          </p:cNvPr>
          <p:cNvSpPr/>
          <p:nvPr/>
        </p:nvSpPr>
        <p:spPr>
          <a:xfrm>
            <a:off x="1187334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蕾丝糯米团子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C01B75-7AD8-4085-93FD-7E480E0F406D}"/>
              </a:ext>
            </a:extLst>
          </p:cNvPr>
          <p:cNvSpPr/>
          <p:nvPr/>
        </p:nvSpPr>
        <p:spPr>
          <a:xfrm>
            <a:off x="3673316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蕾丝烧饼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EBCBAC-6C68-4F98-B73F-4849466C0889}"/>
              </a:ext>
            </a:extLst>
          </p:cNvPr>
          <p:cNvSpPr/>
          <p:nvPr/>
        </p:nvSpPr>
        <p:spPr>
          <a:xfrm>
            <a:off x="6159298" y="211783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蕾丝纸包不住火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1FA4FB-ED7C-4A2A-B23E-D5F31B360B08}"/>
              </a:ext>
            </a:extLst>
          </p:cNvPr>
          <p:cNvSpPr/>
          <p:nvPr/>
        </p:nvSpPr>
        <p:spPr>
          <a:xfrm>
            <a:off x="8645280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蕾丝包纸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99D399-622C-4FAE-97C1-376D2BD8ECD1}"/>
              </a:ext>
            </a:extLst>
          </p:cNvPr>
          <p:cNvSpPr/>
          <p:nvPr/>
        </p:nvSpPr>
        <p:spPr>
          <a:xfrm>
            <a:off x="3673316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蕾丝面条炸酱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6C45C1-378E-4E85-9EF5-1DEA6C86AE00}"/>
              </a:ext>
            </a:extLst>
          </p:cNvPr>
          <p:cNvSpPr/>
          <p:nvPr/>
        </p:nvSpPr>
        <p:spPr>
          <a:xfrm>
            <a:off x="3673316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蕾丝馒头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EE2B89-825A-49EE-87BD-9342F705B4CC}"/>
              </a:ext>
            </a:extLst>
          </p:cNvPr>
          <p:cNvSpPr/>
          <p:nvPr/>
        </p:nvSpPr>
        <p:spPr>
          <a:xfrm>
            <a:off x="3673316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蕾丝包了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6BC43A-95AB-46F8-BF4C-A45FB9E379EC}"/>
              </a:ext>
            </a:extLst>
          </p:cNvPr>
          <p:cNvSpPr/>
          <p:nvPr/>
        </p:nvSpPr>
        <p:spPr>
          <a:xfrm>
            <a:off x="6159298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蕾丝被子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0B231F-5CDC-4BC3-BF53-47CF1A3F48D4}"/>
              </a:ext>
            </a:extLst>
          </p:cNvPr>
          <p:cNvSpPr/>
          <p:nvPr/>
        </p:nvSpPr>
        <p:spPr>
          <a:xfrm>
            <a:off x="6159298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蕾丝狍子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4F84C4-2AD6-47A4-BC47-8AD9DD6DDBAF}"/>
              </a:ext>
            </a:extLst>
          </p:cNvPr>
          <p:cNvSpPr/>
          <p:nvPr/>
        </p:nvSpPr>
        <p:spPr>
          <a:xfrm>
            <a:off x="6159298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蕾丝叉烧包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8AF398-7453-49C7-9764-1E1D35B85BAD}"/>
              </a:ext>
            </a:extLst>
          </p:cNvPr>
          <p:cNvSpPr/>
          <p:nvPr/>
        </p:nvSpPr>
        <p:spPr>
          <a:xfrm>
            <a:off x="8645280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蕾丝包孓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19C166-7673-45AB-9C9A-8C0C83A79EA9}"/>
              </a:ext>
            </a:extLst>
          </p:cNvPr>
          <p:cNvSpPr/>
          <p:nvPr/>
        </p:nvSpPr>
        <p:spPr>
          <a:xfrm>
            <a:off x="8645280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蕾丝肘子</a:t>
            </a:r>
            <a:r>
              <a:rPr lang="en-US" altLang="zh-CN" sz="1400" dirty="0">
                <a:solidFill>
                  <a:srgbClr val="E28EA6"/>
                </a:solidFill>
              </a:rPr>
              <a:t>d</a:t>
            </a:r>
            <a:r>
              <a:rPr lang="zh-CN" altLang="en-US" sz="1400" dirty="0">
                <a:solidFill>
                  <a:srgbClr val="E28EA6"/>
                </a:solidFill>
              </a:rPr>
              <a:t>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2A83CC-730A-4E03-902C-DD88C506B6A7}"/>
              </a:ext>
            </a:extLst>
          </p:cNvPr>
          <p:cNvSpPr/>
          <p:nvPr/>
        </p:nvSpPr>
        <p:spPr>
          <a:xfrm>
            <a:off x="8645280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28EA6"/>
                </a:solidFill>
              </a:rPr>
              <a:t>蕾丝夹馍蘸大酱</a:t>
            </a:r>
          </a:p>
        </p:txBody>
      </p:sp>
    </p:spTree>
    <p:extLst>
      <p:ext uri="{BB962C8B-B14F-4D97-AF65-F5344CB8AC3E}">
        <p14:creationId xmlns:p14="http://schemas.microsoft.com/office/powerpoint/2010/main" val="100349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30" y="3547339"/>
            <a:ext cx="10515600" cy="2902545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  <a:t>Lace Duvet</a:t>
            </a:r>
            <a:b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  <a:t>Weibo ID Election</a:t>
            </a:r>
            <a:b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8000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48" y="248348"/>
            <a:ext cx="10515600" cy="85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1">
                    <a:alpha val="60000"/>
                  </a:schemeClr>
                </a:solidFill>
              </a:rPr>
              <a:t>淘汰赛赛程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261AF-EB6A-4EB1-A26F-8733BA6CB95F}"/>
              </a:ext>
            </a:extLst>
          </p:cNvPr>
          <p:cNvSpPr/>
          <p:nvPr/>
        </p:nvSpPr>
        <p:spPr>
          <a:xfrm>
            <a:off x="384648" y="169554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199168-37F0-4E3B-96B5-594694324920}"/>
              </a:ext>
            </a:extLst>
          </p:cNvPr>
          <p:cNvSpPr/>
          <p:nvPr/>
        </p:nvSpPr>
        <p:spPr>
          <a:xfrm>
            <a:off x="384648" y="2443987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1DD13B-D4F4-43F6-927B-1084650DC87A}"/>
              </a:ext>
            </a:extLst>
          </p:cNvPr>
          <p:cNvSpPr/>
          <p:nvPr/>
        </p:nvSpPr>
        <p:spPr>
          <a:xfrm>
            <a:off x="384648" y="543777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AE7EB5-B8B4-4D86-A8BD-87EBE9764FAA}"/>
              </a:ext>
            </a:extLst>
          </p:cNvPr>
          <p:cNvSpPr/>
          <p:nvPr/>
        </p:nvSpPr>
        <p:spPr>
          <a:xfrm>
            <a:off x="384648" y="3192433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7B23DE-7B6F-4243-9C93-7E39AE7FB604}"/>
              </a:ext>
            </a:extLst>
          </p:cNvPr>
          <p:cNvSpPr/>
          <p:nvPr/>
        </p:nvSpPr>
        <p:spPr>
          <a:xfrm>
            <a:off x="384648" y="3940879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A161-A236-4FAE-9A01-043AEA8D6C55}"/>
              </a:ext>
            </a:extLst>
          </p:cNvPr>
          <p:cNvSpPr/>
          <p:nvPr/>
        </p:nvSpPr>
        <p:spPr>
          <a:xfrm>
            <a:off x="384648" y="468932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996489-43DB-4C37-81BC-B4B85C59938A}"/>
              </a:ext>
            </a:extLst>
          </p:cNvPr>
          <p:cNvSpPr/>
          <p:nvPr/>
        </p:nvSpPr>
        <p:spPr>
          <a:xfrm>
            <a:off x="384648" y="94709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17FD1-931B-453F-923C-4C8CF8368DBA}"/>
              </a:ext>
            </a:extLst>
          </p:cNvPr>
          <p:cNvSpPr/>
          <p:nvPr/>
        </p:nvSpPr>
        <p:spPr>
          <a:xfrm>
            <a:off x="384648" y="618621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B515AA-4417-4E6E-9404-A8F9A1823F1E}"/>
              </a:ext>
            </a:extLst>
          </p:cNvPr>
          <p:cNvSpPr/>
          <p:nvPr/>
        </p:nvSpPr>
        <p:spPr>
          <a:xfrm>
            <a:off x="10620182" y="169554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EEE422-457D-4B05-885C-DDA22D0DCD80}"/>
              </a:ext>
            </a:extLst>
          </p:cNvPr>
          <p:cNvSpPr/>
          <p:nvPr/>
        </p:nvSpPr>
        <p:spPr>
          <a:xfrm>
            <a:off x="10620182" y="2443987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4674B5-C54E-431B-AEE5-4A0E34CC544B}"/>
              </a:ext>
            </a:extLst>
          </p:cNvPr>
          <p:cNvSpPr/>
          <p:nvPr/>
        </p:nvSpPr>
        <p:spPr>
          <a:xfrm>
            <a:off x="10620182" y="543777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61996-9AE6-4B99-BDDF-09EA31E26E8A}"/>
              </a:ext>
            </a:extLst>
          </p:cNvPr>
          <p:cNvSpPr/>
          <p:nvPr/>
        </p:nvSpPr>
        <p:spPr>
          <a:xfrm>
            <a:off x="10620182" y="3192433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0B4C06-1ACA-4CE2-9377-600CE0838EF4}"/>
              </a:ext>
            </a:extLst>
          </p:cNvPr>
          <p:cNvSpPr/>
          <p:nvPr/>
        </p:nvSpPr>
        <p:spPr>
          <a:xfrm>
            <a:off x="10620182" y="3940879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5AD51B-5406-492A-86E9-B60E53DD2AF7}"/>
              </a:ext>
            </a:extLst>
          </p:cNvPr>
          <p:cNvSpPr/>
          <p:nvPr/>
        </p:nvSpPr>
        <p:spPr>
          <a:xfrm>
            <a:off x="10620182" y="468932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36B2D5-EDE9-4D40-AA3F-9AEA423FE33A}"/>
              </a:ext>
            </a:extLst>
          </p:cNvPr>
          <p:cNvSpPr/>
          <p:nvPr/>
        </p:nvSpPr>
        <p:spPr>
          <a:xfrm>
            <a:off x="10620182" y="94709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19-D0BF-4DDB-9778-AFB5D580929D}"/>
              </a:ext>
            </a:extLst>
          </p:cNvPr>
          <p:cNvSpPr/>
          <p:nvPr/>
        </p:nvSpPr>
        <p:spPr>
          <a:xfrm>
            <a:off x="10620182" y="618621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86FE08-D00C-4FC8-B4B9-9F15CBCCB14C}"/>
              </a:ext>
            </a:extLst>
          </p:cNvPr>
          <p:cNvSpPr/>
          <p:nvPr/>
        </p:nvSpPr>
        <p:spPr>
          <a:xfrm>
            <a:off x="8971079" y="132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FE647-55EE-4C2D-B40F-63C70411D226}"/>
              </a:ext>
            </a:extLst>
          </p:cNvPr>
          <p:cNvSpPr/>
          <p:nvPr/>
        </p:nvSpPr>
        <p:spPr>
          <a:xfrm>
            <a:off x="2033406" y="132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2737A9-E9BC-4A0E-964C-DAD11544A87C}"/>
              </a:ext>
            </a:extLst>
          </p:cNvPr>
          <p:cNvSpPr/>
          <p:nvPr/>
        </p:nvSpPr>
        <p:spPr>
          <a:xfrm>
            <a:off x="2033406" y="2818108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2F897-3691-4BD0-87E8-58DA7C41AFC1}"/>
              </a:ext>
            </a:extLst>
          </p:cNvPr>
          <p:cNvSpPr/>
          <p:nvPr/>
        </p:nvSpPr>
        <p:spPr>
          <a:xfrm>
            <a:off x="2033751" y="581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B3B3CD-5F01-4C4D-B4FF-8F90F3981FDF}"/>
              </a:ext>
            </a:extLst>
          </p:cNvPr>
          <p:cNvSpPr/>
          <p:nvPr/>
        </p:nvSpPr>
        <p:spPr>
          <a:xfrm>
            <a:off x="2033406" y="4314775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E33A9-5EA1-472E-A1E4-E42F0018D9F0}"/>
              </a:ext>
            </a:extLst>
          </p:cNvPr>
          <p:cNvSpPr/>
          <p:nvPr/>
        </p:nvSpPr>
        <p:spPr>
          <a:xfrm>
            <a:off x="8971079" y="2818108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63DCBA-79BC-4A0B-9CBB-EF80FEDF731B}"/>
              </a:ext>
            </a:extLst>
          </p:cNvPr>
          <p:cNvSpPr/>
          <p:nvPr/>
        </p:nvSpPr>
        <p:spPr>
          <a:xfrm>
            <a:off x="8971079" y="4314775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AA739F-1944-44FF-B58A-837F8F7446AA}"/>
              </a:ext>
            </a:extLst>
          </p:cNvPr>
          <p:cNvSpPr/>
          <p:nvPr/>
        </p:nvSpPr>
        <p:spPr>
          <a:xfrm>
            <a:off x="8971079" y="581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B61D34-D536-45CA-85F2-588A56B21618}"/>
              </a:ext>
            </a:extLst>
          </p:cNvPr>
          <p:cNvSpPr/>
          <p:nvPr/>
        </p:nvSpPr>
        <p:spPr>
          <a:xfrm>
            <a:off x="3876250" y="2072513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9CFD88-BA0D-49E6-942E-C360A7B63E36}"/>
              </a:ext>
            </a:extLst>
          </p:cNvPr>
          <p:cNvSpPr/>
          <p:nvPr/>
        </p:nvSpPr>
        <p:spPr>
          <a:xfrm>
            <a:off x="3876250" y="5062995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3C6019-7797-4ADB-9490-93336CB1A532}"/>
              </a:ext>
            </a:extLst>
          </p:cNvPr>
          <p:cNvSpPr/>
          <p:nvPr/>
        </p:nvSpPr>
        <p:spPr>
          <a:xfrm>
            <a:off x="6899079" y="2072513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615C390-3CBD-4C8C-AA4E-E4385AB2882E}"/>
              </a:ext>
            </a:extLst>
          </p:cNvPr>
          <p:cNvSpPr/>
          <p:nvPr/>
        </p:nvSpPr>
        <p:spPr>
          <a:xfrm>
            <a:off x="6899079" y="5062995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CF6744-FFA2-43E8-98A6-8991E2094A37}"/>
              </a:ext>
            </a:extLst>
          </p:cNvPr>
          <p:cNvSpPr/>
          <p:nvPr/>
        </p:nvSpPr>
        <p:spPr>
          <a:xfrm>
            <a:off x="5407725" y="3940879"/>
            <a:ext cx="1187170" cy="286158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124DF7-4BC1-4186-BDA2-60668827A46D}"/>
              </a:ext>
            </a:extLst>
          </p:cNvPr>
          <p:cNvSpPr/>
          <p:nvPr/>
        </p:nvSpPr>
        <p:spPr>
          <a:xfrm>
            <a:off x="5407725" y="2814703"/>
            <a:ext cx="1187170" cy="286158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AFF44B-DDA3-4F03-AAF8-A7E2C6D5BB37}"/>
              </a:ext>
            </a:extLst>
          </p:cNvPr>
          <p:cNvSpPr/>
          <p:nvPr/>
        </p:nvSpPr>
        <p:spPr>
          <a:xfrm>
            <a:off x="5407724" y="3377791"/>
            <a:ext cx="1187170" cy="286158"/>
          </a:xfrm>
          <a:prstGeom prst="rect">
            <a:avLst/>
          </a:prstGeom>
          <a:solidFill>
            <a:srgbClr val="FFB3B3">
              <a:alpha val="9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6D6B87A-5974-41B4-9CF7-9C5D6B584DAA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>
            <a:off x="1571818" y="1090174"/>
            <a:ext cx="461588" cy="374346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5F55058-2033-4036-A6C9-6DD73EB2D448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1571818" y="1464520"/>
            <a:ext cx="461588" cy="374100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5A08A49-1027-4606-9265-8217425BE3C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571818" y="2587066"/>
            <a:ext cx="461588" cy="374121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1ADF931-3C41-4237-827C-32F571D5F014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1571818" y="2961187"/>
            <a:ext cx="461588" cy="374325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EA58F2B-EA21-4E15-B26E-97502198136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571818" y="4083958"/>
            <a:ext cx="461588" cy="3738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B1A887D-0024-40AE-B112-CC9483C31F62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1571818" y="4457854"/>
            <a:ext cx="461588" cy="37455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062640A-46BE-4873-81A2-F1C73FC01F9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1571818" y="5580850"/>
            <a:ext cx="461933" cy="37367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5331CE-4D81-4C42-99C4-99BDE45D277E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1571818" y="5954520"/>
            <a:ext cx="461933" cy="37477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09C3F07-1AD9-4E8E-AC37-D4DD2CDC17D9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220576" y="1464520"/>
            <a:ext cx="655674" cy="75107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74454DE-30C0-48C5-B5C1-956582C4E8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3220576" y="2215592"/>
            <a:ext cx="655674" cy="74559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F30A6BE-3D6A-482A-9836-E94F912D22E3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3220576" y="4457854"/>
            <a:ext cx="655674" cy="74822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191A19C-4F06-477F-BBC3-53E243A8D9A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3220921" y="5206074"/>
            <a:ext cx="655329" cy="7484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8464FE9-B4F0-4E5B-965A-60D5274C3913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rot="16200000" flipH="1">
            <a:off x="5007556" y="1820949"/>
            <a:ext cx="456032" cy="153147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078076A-7EAB-4886-85C5-4B658C422F68}"/>
              </a:ext>
            </a:extLst>
          </p:cNvPr>
          <p:cNvCxnSpPr>
            <a:cxnSpLocks/>
            <a:stCxn id="35" idx="0"/>
            <a:endCxn id="38" idx="2"/>
          </p:cNvCxnSpPr>
          <p:nvPr/>
        </p:nvCxnSpPr>
        <p:spPr>
          <a:xfrm rot="5400000" flipH="1" flipV="1">
            <a:off x="4817593" y="3879279"/>
            <a:ext cx="835958" cy="153147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39B314F-2D99-439B-BC02-1AFECE9048D8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5400000">
            <a:off x="6518971" y="1841010"/>
            <a:ext cx="456032" cy="149135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EF6BA53-9402-4958-A79A-C53D4362EFC6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rot="16200000" flipV="1">
            <a:off x="6329008" y="3899339"/>
            <a:ext cx="835958" cy="149135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24FCF2A-C975-4F0E-8DAD-46411ED9E97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8086249" y="1464520"/>
            <a:ext cx="884830" cy="75107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18E8DCD-42E7-4654-B6B2-C471F456EFA3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rot="10800000">
            <a:off x="8086249" y="2215593"/>
            <a:ext cx="884830" cy="74559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492D649-FE66-40E6-BAE9-DD6FA8061D10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 flipV="1">
            <a:off x="8086249" y="4457854"/>
            <a:ext cx="884830" cy="74822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D01DEF5-BB44-4FC1-A987-22E7D09F4900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>
            <a:off x="8086249" y="5206074"/>
            <a:ext cx="884830" cy="7484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C0AEAA5-211A-478B-ABCF-AE839B4C346E}"/>
              </a:ext>
            </a:extLst>
          </p:cNvPr>
          <p:cNvCxnSpPr>
            <a:stCxn id="39" idx="2"/>
          </p:cNvCxnSpPr>
          <p:nvPr/>
        </p:nvCxnSpPr>
        <p:spPr>
          <a:xfrm flipH="1">
            <a:off x="6001309" y="3100861"/>
            <a:ext cx="1" cy="276930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A0AB8A-F458-4D78-85DA-7026F73C8D5D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H="1" flipV="1">
            <a:off x="6001309" y="3663949"/>
            <a:ext cx="1" cy="276930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F9CB919B-2373-4D39-8F04-2F99A4962815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rot="10800000" flipV="1">
            <a:off x="10158250" y="1090174"/>
            <a:ext cx="461933" cy="3743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808B054C-7A2E-43A7-BCF1-3F75FE2A9A1A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rot="10800000" flipV="1">
            <a:off x="10158250" y="2587065"/>
            <a:ext cx="461933" cy="374121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38B4254-3264-4D05-BF0C-B94A5A03123B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rot="10800000" flipV="1">
            <a:off x="10158250" y="4083958"/>
            <a:ext cx="461933" cy="3738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1BB5B73D-54F1-4F10-A0EC-9F05715846DF}"/>
              </a:ext>
            </a:extLst>
          </p:cNvPr>
          <p:cNvCxnSpPr>
            <a:cxnSpLocks/>
            <a:stCxn id="20" idx="1"/>
            <a:endCxn id="33" idx="3"/>
          </p:cNvCxnSpPr>
          <p:nvPr/>
        </p:nvCxnSpPr>
        <p:spPr>
          <a:xfrm rot="10800000" flipV="1">
            <a:off x="10158250" y="5580850"/>
            <a:ext cx="461933" cy="37367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68F8D675-CBFE-4B68-914B-4F3A9A960DF9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10800000">
            <a:off x="10158250" y="1464520"/>
            <a:ext cx="461933" cy="37410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D397CF42-AA40-4251-BAC5-056B3022C534}"/>
              </a:ext>
            </a:extLst>
          </p:cNvPr>
          <p:cNvCxnSpPr>
            <a:cxnSpLocks/>
            <a:stCxn id="21" idx="1"/>
            <a:endCxn id="31" idx="3"/>
          </p:cNvCxnSpPr>
          <p:nvPr/>
        </p:nvCxnSpPr>
        <p:spPr>
          <a:xfrm rot="10800000">
            <a:off x="10158250" y="2961188"/>
            <a:ext cx="461933" cy="37432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618B5836-25D3-4965-8D86-B68903E1E0CF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rot="10800000">
            <a:off x="10158250" y="4457854"/>
            <a:ext cx="461933" cy="37455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DEC1CD3D-5EAA-471C-87CA-FABE428EE16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rot="10800000">
            <a:off x="10158250" y="5954520"/>
            <a:ext cx="461933" cy="37477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0C26438-95C8-4EC9-AED0-F00ABDFBDCA7}"/>
              </a:ext>
            </a:extLst>
          </p:cNvPr>
          <p:cNvSpPr txBox="1"/>
          <p:nvPr/>
        </p:nvSpPr>
        <p:spPr>
          <a:xfrm>
            <a:off x="489958" y="352517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1/8</a:t>
            </a:r>
            <a:r>
              <a:rPr lang="zh-CN" altLang="en-US" dirty="0">
                <a:solidFill>
                  <a:schemeClr val="tx1">
                    <a:alpha val="50000"/>
                  </a:schemeClr>
                </a:solidFill>
              </a:rPr>
              <a:t>决赛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9B728A1-4A71-473F-A4E5-7D2EEB6FFCB0}"/>
              </a:ext>
            </a:extLst>
          </p:cNvPr>
          <p:cNvSpPr txBox="1"/>
          <p:nvPr/>
        </p:nvSpPr>
        <p:spPr>
          <a:xfrm>
            <a:off x="10714740" y="352087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1/8</a:t>
            </a:r>
            <a:r>
              <a:rPr lang="zh-CN" altLang="en-US" dirty="0">
                <a:solidFill>
                  <a:schemeClr val="tx1">
                    <a:alpha val="50000"/>
                  </a:schemeClr>
                </a:solidFill>
              </a:rPr>
              <a:t>决赛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92718C0-9E42-4185-B38E-6BAAC31ED9D7}"/>
              </a:ext>
            </a:extLst>
          </p:cNvPr>
          <p:cNvSpPr txBox="1"/>
          <p:nvPr/>
        </p:nvSpPr>
        <p:spPr>
          <a:xfrm>
            <a:off x="2138716" y="351937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60000"/>
                  </a:schemeClr>
                </a:solidFill>
              </a:rPr>
              <a:t>1/4</a:t>
            </a:r>
            <a:r>
              <a:rPr lang="zh-CN" altLang="en-US" dirty="0">
                <a:solidFill>
                  <a:schemeClr val="tx1">
                    <a:alpha val="60000"/>
                  </a:schemeClr>
                </a:solidFill>
              </a:rPr>
              <a:t>决赛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8A71CF6-1291-4BC6-89C8-6D1598C72C0E}"/>
              </a:ext>
            </a:extLst>
          </p:cNvPr>
          <p:cNvSpPr txBox="1"/>
          <p:nvPr/>
        </p:nvSpPr>
        <p:spPr>
          <a:xfrm>
            <a:off x="9076389" y="35195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60000"/>
                  </a:schemeClr>
                </a:solidFill>
              </a:rPr>
              <a:t>1/4</a:t>
            </a:r>
            <a:r>
              <a:rPr lang="zh-CN" altLang="en-US" dirty="0">
                <a:solidFill>
                  <a:schemeClr val="tx1">
                    <a:alpha val="60000"/>
                  </a:schemeClr>
                </a:solidFill>
              </a:rPr>
              <a:t>决赛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0D5815-5D06-4DF2-8C84-D463DBAE386E}"/>
              </a:ext>
            </a:extLst>
          </p:cNvPr>
          <p:cNvSpPr txBox="1"/>
          <p:nvPr/>
        </p:nvSpPr>
        <p:spPr>
          <a:xfrm>
            <a:off x="5542668" y="55110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alpha val="70000"/>
                  </a:schemeClr>
                </a:solidFill>
              </a:rPr>
              <a:t>半决赛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BA48F2-6844-4B3D-9E27-ADB1723E311B}"/>
              </a:ext>
            </a:extLst>
          </p:cNvPr>
          <p:cNvSpPr txBox="1"/>
          <p:nvPr/>
        </p:nvSpPr>
        <p:spPr>
          <a:xfrm>
            <a:off x="5542667" y="1542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alpha val="70000"/>
                  </a:schemeClr>
                </a:solidFill>
              </a:rPr>
              <a:t>半决赛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EE09A37-DA2B-4198-9F19-2A924F2791E7}"/>
              </a:ext>
            </a:extLst>
          </p:cNvPr>
          <p:cNvSpPr txBox="1"/>
          <p:nvPr/>
        </p:nvSpPr>
        <p:spPr>
          <a:xfrm>
            <a:off x="6888320" y="33067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决赛</a:t>
            </a:r>
          </a:p>
        </p:txBody>
      </p:sp>
    </p:spTree>
    <p:extLst>
      <p:ext uri="{BB962C8B-B14F-4D97-AF65-F5344CB8AC3E}">
        <p14:creationId xmlns:p14="http://schemas.microsoft.com/office/powerpoint/2010/main" val="203349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蕾丝香河肉饼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蕾丝灌汤包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蕾丝虾饺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7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B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2053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蕾丝纸包不住火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蕾丝包纸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XWB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蕾丝大懒龙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蕾丝馅儿饼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C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80439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蕾丝流心奶黄包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蕾丝面条炸酱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蕾丝傻子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蕾丝包孑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D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0455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蕾丝被子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蕾丝包孓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蕾丝麻酱糖饼</a:t>
                      </a:r>
                      <a:r>
                        <a:rPr lang="en-US" altLang="zh-CN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蕾丝勾子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蕾丝汤圆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法蕾缝纫机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329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蕾丝豆汁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蕾包丝子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F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8852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蕾丝肘子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丝酱包子雷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蕾丝糯米鸡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蕾丝馄饨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6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G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391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蕾丝糯米团子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蕾丝包了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蕾丝烧卖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蕾丝锅盔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蕾丝元宵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0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H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56456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蕾丝叉烧包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蕾丝夹馍蘸大酱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蕾丝粽子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蕾丝丸子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蕾包子丝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2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725</Words>
  <Application>Microsoft Office PowerPoint</Application>
  <PresentationFormat>宽屏</PresentationFormat>
  <Paragraphs>230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Lace Duvet Weibo ID Election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 Nightingale</cp:lastModifiedBy>
  <cp:revision>29</cp:revision>
  <dcterms:created xsi:type="dcterms:W3CDTF">2021-11-01T05:51:08Z</dcterms:created>
  <dcterms:modified xsi:type="dcterms:W3CDTF">2021-11-04T14:52:34Z</dcterms:modified>
</cp:coreProperties>
</file>