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2" r:id="rId2"/>
    <p:sldId id="267" r:id="rId3"/>
    <p:sldId id="27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0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6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8870" y="2205097"/>
            <a:ext cx="1435008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U+</a:t>
            </a:r>
            <a:endParaRPr kumimoji="0" lang="zh-CN" altLang="en-US" sz="1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2794" y="27514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旅游定制平台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2557" y="5196728"/>
            <a:ext cx="2196844" cy="653964"/>
            <a:chOff x="5111373" y="4849083"/>
            <a:chExt cx="1814377" cy="653964"/>
          </a:xfrm>
        </p:grpSpPr>
        <p:sp>
          <p:nvSpPr>
            <p:cNvPr id="19" name="矩形 18"/>
            <p:cNvSpPr/>
            <p:nvPr/>
          </p:nvSpPr>
          <p:spPr>
            <a:xfrm>
              <a:off x="5111373" y="4849083"/>
              <a:ext cx="1814377" cy="653964"/>
            </a:xfrm>
            <a:prstGeom prst="rect">
              <a:avLst/>
            </a:prstGeom>
            <a:solidFill>
              <a:srgbClr val="4C4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23173" y="4991399"/>
              <a:ext cx="170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kumimoji="0" lang="zh-CN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极客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56</a:t>
              </a:r>
              <a:r>
                <a:rPr kumimoji="0" lang="zh-CN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营</a:t>
              </a:r>
              <a:r>
                <a:rPr lang="zh-CN" altLang="en-US" dirty="0">
                  <a:solidFill>
                    <a:prstClr val="white"/>
                  </a:solidFill>
                  <a:latin typeface="Agency FB" panose="020B0503020202020204" pitchFamily="34" charset="0"/>
                </a:rPr>
                <a:t>第五组</a:t>
              </a:r>
              <a:endPara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17604" y="5176064"/>
            <a:ext cx="2138182" cy="653963"/>
            <a:chOff x="7059829" y="4849084"/>
            <a:chExt cx="2138182" cy="653963"/>
          </a:xfrm>
        </p:grpSpPr>
        <p:sp>
          <p:nvSpPr>
            <p:cNvPr id="20" name="矩形 19"/>
            <p:cNvSpPr/>
            <p:nvPr/>
          </p:nvSpPr>
          <p:spPr>
            <a:xfrm>
              <a:off x="7059829" y="4849084"/>
              <a:ext cx="2138182" cy="6539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13257" y="501206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/>
                  <a:cs typeface="+mn-cs"/>
                </a:rPr>
                <a:t>指导老师：张双虎</a:t>
              </a:r>
              <a:endPara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82929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项目简介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05306" y="2894290"/>
            <a:ext cx="2692293" cy="2058621"/>
            <a:chOff x="2677262" y="2014887"/>
            <a:chExt cx="2692293" cy="582662"/>
          </a:xfrm>
        </p:grpSpPr>
        <p:sp>
          <p:nvSpPr>
            <p:cNvPr id="53" name="矩形 52"/>
            <p:cNvSpPr/>
            <p:nvPr/>
          </p:nvSpPr>
          <p:spPr>
            <a:xfrm>
              <a:off x="2677262" y="2153280"/>
              <a:ext cx="2692293" cy="4442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目标为实现一个旅游平台，可以发布旅游行程供用户挑选并下单。类似携程，或能够适用于各类旅行社的软件平台。</a:t>
              </a:r>
              <a:endPara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677263" y="2014887"/>
              <a:ext cx="2084387" cy="1121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前台</a:t>
              </a:r>
              <a:r>
                <a:rPr lang="zh-CN" altLang="en-US" b="1" dirty="0" smtClean="0"/>
                <a:t>开发</a:t>
              </a:r>
              <a:endParaRPr lang="en-US" altLang="zh-CN" b="1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99" y="1586808"/>
            <a:ext cx="35147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/>
        </p:nvGrpSpPr>
        <p:grpSpPr>
          <a:xfrm>
            <a:off x="7354994" y="4453341"/>
            <a:ext cx="2692293" cy="1365560"/>
            <a:chOff x="2677263" y="1996356"/>
            <a:chExt cx="2692293" cy="386501"/>
          </a:xfrm>
        </p:grpSpPr>
        <p:sp>
          <p:nvSpPr>
            <p:cNvPr id="61" name="矩形 60"/>
            <p:cNvSpPr/>
            <p:nvPr/>
          </p:nvSpPr>
          <p:spPr>
            <a:xfrm>
              <a:off x="2677263" y="2137203"/>
              <a:ext cx="2692293" cy="2456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用于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开发维护人员的后台，主要实现预约单，用户，商品，旅游主题，订单这五个板块的管理</a:t>
              </a:r>
              <a:endPara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77265" y="1996356"/>
              <a:ext cx="2084387" cy="2056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/>
                <a:t>后台</a:t>
              </a:r>
              <a:r>
                <a:rPr lang="zh-CN" altLang="en-US" b="1" dirty="0"/>
                <a:t>管理</a:t>
              </a:r>
            </a:p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2" y="1393187"/>
            <a:ext cx="2590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6540943" y="2319724"/>
            <a:ext cx="0" cy="31197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项目人员及分工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04889" y="1509487"/>
            <a:ext cx="2396756" cy="4385624"/>
            <a:chOff x="1004890" y="2075502"/>
            <a:chExt cx="2396756" cy="3398693"/>
          </a:xfrm>
        </p:grpSpPr>
        <p:sp>
          <p:nvSpPr>
            <p:cNvPr id="25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61074" y="3036755"/>
              <a:ext cx="2240571" cy="1791820"/>
              <a:chOff x="2677265" y="1713009"/>
              <a:chExt cx="2240571" cy="179182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231158"/>
                <a:ext cx="2084388" cy="12736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后台旅游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主题增删改查、与任浩男编写商品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的增删改查。</a:t>
                </a:r>
                <a:endPara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前台首页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、轻奢之旅页面、商品筛选的实现、个人订单的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展示。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833449" y="1713009"/>
                <a:ext cx="2084387" cy="30052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主题、商品管理</a:t>
                </a:r>
                <a:endParaRPr lang="zh-CN" altLang="en-US" sz="16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609571" y="1509488"/>
            <a:ext cx="2396756" cy="4385624"/>
            <a:chOff x="3609571" y="2075502"/>
            <a:chExt cx="2396756" cy="3398693"/>
          </a:xfrm>
        </p:grpSpPr>
        <p:sp>
          <p:nvSpPr>
            <p:cNvPr id="19" name="ïṧḷïḓê-矩形: 圆角 12"/>
            <p:cNvSpPr/>
            <p:nvPr/>
          </p:nvSpPr>
          <p:spPr>
            <a:xfrm>
              <a:off x="3609571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65754" y="3037610"/>
              <a:ext cx="2084388" cy="1782385"/>
              <a:chOff x="2677265" y="1713864"/>
              <a:chExt cx="2084388" cy="1782385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222578"/>
                <a:ext cx="2084388" cy="12736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后台关于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用户的增删改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查。</a:t>
                </a:r>
                <a:endPara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前台用户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的注册、登录、验证、个人信息的修改、密码的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找回，商品的详情页面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定制部分。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6" y="1713864"/>
                <a:ext cx="2084387" cy="30052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用户、定制旅行管理</a:t>
                </a:r>
                <a:endParaRPr lang="zh-CN" altLang="en-US" sz="1600" b="1" dirty="0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214249" y="1509488"/>
            <a:ext cx="2396756" cy="4385623"/>
            <a:chOff x="6214249" y="1509488"/>
            <a:chExt cx="2396756" cy="4385623"/>
          </a:xfrm>
        </p:grpSpPr>
        <p:sp>
          <p:nvSpPr>
            <p:cNvPr id="13" name="ïṧḷïḓê-矩形: 圆角 13"/>
            <p:cNvSpPr/>
            <p:nvPr/>
          </p:nvSpPr>
          <p:spPr>
            <a:xfrm>
              <a:off x="6214249" y="1509488"/>
              <a:ext cx="2396756" cy="438562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70435" y="2749874"/>
              <a:ext cx="2084388" cy="1797854"/>
              <a:chOff x="2677266" y="1426128"/>
              <a:chExt cx="2084388" cy="179785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677266" y="2097520"/>
                <a:ext cx="2084388" cy="112646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后台关于订单的增删改查，状态修改。</a:t>
                </a:r>
                <a:endPara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前台下单界面，用户订单列表。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27537" y="1426128"/>
                <a:ext cx="112433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订单管理</a:t>
                </a:r>
                <a:endParaRPr lang="zh-CN" altLang="en-US" sz="1600" b="1" dirty="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837983" y="1509488"/>
            <a:ext cx="2396756" cy="4385624"/>
            <a:chOff x="8818934" y="2075502"/>
            <a:chExt cx="2396756" cy="3398693"/>
          </a:xfrm>
        </p:grpSpPr>
        <p:sp>
          <p:nvSpPr>
            <p:cNvPr id="7" name="ïṧḷïḓê-矩形: 圆角 11"/>
            <p:cNvSpPr/>
            <p:nvPr/>
          </p:nvSpPr>
          <p:spPr>
            <a:xfrm>
              <a:off x="8818934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1"/>
            <p:cNvSpPr/>
            <p:nvPr/>
          </p:nvSpPr>
          <p:spPr>
            <a:xfrm>
              <a:off x="9847449" y="2528200"/>
              <a:ext cx="339726" cy="33920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86412" y="3036754"/>
              <a:ext cx="2084388" cy="1413590"/>
              <a:chOff x="2688563" y="1713008"/>
              <a:chExt cx="2084388" cy="141359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688563" y="2253633"/>
                <a:ext cx="2084388" cy="8729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后台查询商品的增删改查，编辑，商品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测试数据的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添加。</a:t>
                </a:r>
                <a:endPara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前台下单前的登陆过滤。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198360" y="1713008"/>
                <a:ext cx="1042193" cy="30052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商品管理</a:t>
                </a:r>
                <a:endParaRPr lang="zh-CN" altLang="en-US" sz="1600" b="1" dirty="0"/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1471248" y="1931495"/>
            <a:ext cx="1264827" cy="381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李军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121194" y="1919429"/>
            <a:ext cx="1264827" cy="381000"/>
          </a:xfrm>
          <a:prstGeom prst="roundRect">
            <a:avLst/>
          </a:prstGeom>
          <a:solidFill>
            <a:srgbClr val="4C467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营峰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780216" y="1919429"/>
            <a:ext cx="1264827" cy="381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王凯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9403942" y="1919429"/>
            <a:ext cx="1264827" cy="381000"/>
          </a:xfrm>
          <a:prstGeom prst="roundRect">
            <a:avLst/>
          </a:prstGeom>
          <a:solidFill>
            <a:srgbClr val="4C467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任浩男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e1c7fc-1b1f-47ae-8801-73459470bffd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598</TotalTime>
  <Words>222</Words>
  <Application>Microsoft Office PowerPoint</Application>
  <PresentationFormat>自定义</PresentationFormat>
  <Paragraphs>29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包图主题2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cp</cp:lastModifiedBy>
  <cp:revision>32</cp:revision>
  <dcterms:created xsi:type="dcterms:W3CDTF">2017-08-08T02:58:07Z</dcterms:created>
  <dcterms:modified xsi:type="dcterms:W3CDTF">2018-12-24T10:10:19Z</dcterms:modified>
</cp:coreProperties>
</file>