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/>
        <p:spPr>
          <a:xfrm>
            <a:off x="6495392" y="1828063"/>
            <a:ext cx="4518197" cy="685947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85" name="Shape 85"/>
          <p:cNvSpPr txBox="1"/>
          <p:nvPr>
            <p:ph type="ctrTitle"/>
          </p:nvPr>
        </p:nvSpPr>
        <p:spPr>
          <a:xfrm>
            <a:off x="830317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Smartisan T2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Seamless  All-Metal Frame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/>
        <p:spPr>
          <a:xfrm rot="5400000">
            <a:off x="4019942" y="-1204640"/>
            <a:ext cx="353581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/>
        <p:spPr>
          <a:xfrm rot="5400000">
            <a:off x="4482534" y="932844"/>
            <a:ext cx="30860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/>
        <p:spPr>
          <a:xfrm>
            <a:off x="990600" y="0"/>
            <a:ext cx="101943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/>
        <p:spPr>
          <a:xfrm rot="-5400000">
            <a:off x="4357254" y="-162790"/>
            <a:ext cx="3429000" cy="704503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/>
        <p:spPr>
          <a:xfrm rot="5400000">
            <a:off x="4010025" y="2999506"/>
            <a:ext cx="5924546" cy="76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/>
        <p:spPr>
          <a:xfrm>
            <a:off x="3906373" y="615616"/>
            <a:ext cx="1298714" cy="552978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Upper-Frontboard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/>
        <p:spPr>
          <a:xfrm>
            <a:off x="3365839" y="2759465"/>
            <a:ext cx="5085432" cy="852610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5057232" y="2258291"/>
            <a:ext cx="1755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Proximity Sensor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2258291" y="3283526"/>
            <a:ext cx="1458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Camera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8166028" y="3283526"/>
            <a:ext cx="9307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Speaker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5889505" y="2589524"/>
            <a:ext cx="0" cy="4584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7" name="Shape 177"/>
          <p:cNvCxnSpPr/>
          <p:nvPr/>
        </p:nvCxnSpPr>
        <p:spPr>
          <a:xfrm flipH="1">
            <a:off x="6324599" y="3445266"/>
            <a:ext cx="1841428" cy="27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8" name="Shape 178"/>
          <p:cNvCxnSpPr/>
          <p:nvPr/>
        </p:nvCxnSpPr>
        <p:spPr>
          <a:xfrm>
            <a:off x="3764244" y="3464316"/>
            <a:ext cx="12929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/>
        <p:spPr>
          <a:xfrm>
            <a:off x="6131689" y="2157669"/>
            <a:ext cx="3946305" cy="673365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/>
        <p:spPr>
          <a:xfrm>
            <a:off x="2114550" y="2441222"/>
            <a:ext cx="3519053" cy="645010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3222297" y="1973003"/>
            <a:ext cx="13035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Samsung S7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453060" y="1945758"/>
            <a:ext cx="13035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Samsung S4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/>
        <p:spPr>
          <a:xfrm>
            <a:off x="280008" y="3314700"/>
            <a:ext cx="4020556" cy="35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/>
        <p:spPr>
          <a:xfrm>
            <a:off x="3843364" y="3048000"/>
            <a:ext cx="3908379" cy="380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/>
        <p:spPr>
          <a:xfrm>
            <a:off x="7806771" y="3333750"/>
            <a:ext cx="3041275" cy="35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/>
        <p:spPr>
          <a:xfrm>
            <a:off x="-247648" y="-1600200"/>
            <a:ext cx="14544673" cy="96964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/>
        <p:spPr>
          <a:xfrm>
            <a:off x="3956707" y="1703333"/>
            <a:ext cx="3856067" cy="356300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Smartisan OS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Based on Android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819150" y="26987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Language  </a:t>
            </a:r>
          </a:p>
        </p:txBody>
      </p:sp>
      <p:pic>
        <p:nvPicPr>
          <p:cNvPr id="210" name="Shape 210"/>
          <p:cNvPicPr preferRelativeResize="0"/>
          <p:nvPr/>
        </p:nvPicPr>
        <p:blipFill/>
        <p:spPr>
          <a:xfrm>
            <a:off x="2058118" y="1595437"/>
            <a:ext cx="2266230" cy="424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/>
        <p:spPr>
          <a:xfrm>
            <a:off x="6293132" y="1595437"/>
            <a:ext cx="2176614" cy="424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/>
        <p:spPr>
          <a:xfrm>
            <a:off x="8602515" y="1595437"/>
            <a:ext cx="2389916" cy="410227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/>
        <p:spPr>
          <a:xfrm>
            <a:off x="2315778" y="432993"/>
            <a:ext cx="6796691" cy="610115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 Demo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Launcher&amp; Wallpaper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Apps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Music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Shot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Thumb Swipe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Saving Mode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/>
        <p:spPr>
          <a:xfrm>
            <a:off x="688589" y="762000"/>
            <a:ext cx="8128000" cy="60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615546" y="2795155"/>
            <a:ext cx="26132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Smartisan T1</a:t>
            </a:r>
          </a:p>
        </p:txBody>
      </p:sp>
      <p:pic>
        <p:nvPicPr>
          <p:cNvPr id="97" name="Shape 97"/>
          <p:cNvPicPr preferRelativeResize="0"/>
          <p:nvPr/>
        </p:nvPicPr>
        <p:blipFill/>
        <p:spPr>
          <a:xfrm>
            <a:off x="6696707" y="3575521"/>
            <a:ext cx="1645500" cy="84295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/>
        <p:spPr>
          <a:xfrm>
            <a:off x="3981450" y="653245"/>
            <a:ext cx="3181349" cy="575159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/>
        <p:spPr>
          <a:xfrm>
            <a:off x="1343025" y="223926"/>
            <a:ext cx="2876550" cy="635311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7877524" y="2882710"/>
            <a:ext cx="26853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Smartisan U1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i0.wp.com/phoneradar.com/wp-content/uploads/2015/08/Smartisan-U1-smartphone.png" id="109" name="Shape 109"/>
          <p:cNvPicPr preferRelativeResize="0"/>
          <p:nvPr/>
        </p:nvPicPr>
        <p:blipFill/>
        <p:spPr>
          <a:xfrm>
            <a:off x="-609600" y="2400300"/>
            <a:ext cx="13033105" cy="445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/>
        <p:spPr>
          <a:xfrm>
            <a:off x="0" y="0"/>
            <a:ext cx="12122149" cy="683248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/>
        <p:spPr>
          <a:xfrm flipH="1">
            <a:off x="5433440" y="-342900"/>
            <a:ext cx="5748909" cy="752474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the Smartisan T2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Industrial Design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Smartisan 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Industrial Design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/>
        <p:spPr>
          <a:xfrm>
            <a:off x="6095085" y="0"/>
            <a:ext cx="457017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/>
        <p:spPr>
          <a:xfrm>
            <a:off x="1880160" y="440449"/>
            <a:ext cx="3983140" cy="597710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