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事故高频</a:t>
            </a:r>
            <a:r>
              <a:t>道路方向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北</c:v>
                </c:pt>
                <c:pt idx="2">
                  <c:v>南</c:v>
                </c:pt>
                <c:pt idx="3">
                  <c:v>西</c:v>
                </c:pt>
                <c:pt idx="4">
                  <c:v>东</c:v>
                </c:pt>
                <c:pt idx="5">
                  <c:v>东北</c:v>
                </c:pt>
                <c:pt idx="6">
                  <c:v>东南</c:v>
                </c:pt>
                <c:pt idx="7">
                  <c:v>西北</c:v>
                </c:pt>
                <c:pt idx="8">
                  <c:v>西南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</c:v>
                </c:pt>
                <c:pt idx="1">
                  <c:v>48</c:v>
                </c:pt>
                <c:pt idx="2">
                  <c:v>35</c:v>
                </c:pt>
                <c:pt idx="3">
                  <c:v>38</c:v>
                </c:pt>
                <c:pt idx="4">
                  <c:v>55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相关</a:t>
            </a:r>
            <a:r>
              <a:t>特征数量分布</a:t>
            </a:r>
            <a:r>
              <a:t>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道路类别</c:v>
                </c:pt>
                <c:pt idx="1">
                  <c:v>所属日期</c:v>
                </c:pt>
                <c:pt idx="2">
                  <c:v>相关距离</c:v>
                </c:pt>
                <c:pt idx="3">
                  <c:v>所属时刻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-8</c:v>
                </c:pt>
                <c:pt idx="1">
                  <c:v>-82</c:v>
                </c:pt>
                <c:pt idx="2">
                  <c:v>-157</c:v>
                </c:pt>
                <c:pt idx="3">
                  <c:v>-52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道路类别</c:v>
                </c:pt>
                <c:pt idx="1">
                  <c:v>所属日期</c:v>
                </c:pt>
                <c:pt idx="2">
                  <c:v>相关距离</c:v>
                </c:pt>
                <c:pt idx="3">
                  <c:v>所属时刻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191</c:v>
                </c:pt>
                <c:pt idx="1">
                  <c:v>117</c:v>
                </c:pt>
                <c:pt idx="2">
                  <c:v>19</c:v>
                </c:pt>
                <c:pt idx="3">
                  <c:v>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7929832"/>
        <c:axId val="335501717"/>
      </c:barChart>
      <c:catAx>
        <c:axId val="57792983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5501717"/>
        <c:crosses val="autoZero"/>
        <c:auto val="1"/>
        <c:lblAlgn val="ctr"/>
        <c:lblOffset val="100"/>
        <c:noMultiLvlLbl val="0"/>
      </c:catAx>
      <c:valAx>
        <c:axId val="33550171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7929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时刻和日期分布</a:t>
            </a:r>
            <a:r>
              <a:t>情况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541894961914"/>
          <c:y val="0.261442286224604"/>
          <c:w val="0.801870907390084"/>
          <c:h val="0.5903996427774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时刻分布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11"/>
            <c:marker>
              <c:symbol val="none"/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14</c:v>
                </c:pt>
                <c:pt idx="8">
                  <c:v>20</c:v>
                </c:pt>
                <c:pt idx="9">
                  <c:v>11</c:v>
                </c:pt>
                <c:pt idx="10">
                  <c:v>14</c:v>
                </c:pt>
                <c:pt idx="11">
                  <c:v>15</c:v>
                </c:pt>
                <c:pt idx="12">
                  <c:v>10</c:v>
                </c:pt>
                <c:pt idx="13">
                  <c:v>19</c:v>
                </c:pt>
                <c:pt idx="14">
                  <c:v>15</c:v>
                </c:pt>
                <c:pt idx="15">
                  <c:v>11</c:v>
                </c:pt>
                <c:pt idx="16">
                  <c:v>8</c:v>
                </c:pt>
                <c:pt idx="17">
                  <c:v>10</c:v>
                </c:pt>
                <c:pt idx="18">
                  <c:v>3</c:v>
                </c:pt>
                <c:pt idx="19">
                  <c:v>18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日期分布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Sheet1!$C$4:$C$32</c:f>
              <c:numCache>
                <c:formatCode>General</c:formatCode>
                <c:ptCount val="29"/>
                <c:pt idx="0">
                  <c:v>1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9</c:v>
                </c:pt>
                <c:pt idx="12">
                  <c:v>3</c:v>
                </c:pt>
                <c:pt idx="13">
                  <c:v>2</c:v>
                </c:pt>
                <c:pt idx="14">
                  <c:v>4</c:v>
                </c:pt>
                <c:pt idx="15">
                  <c:v>13</c:v>
                </c:pt>
                <c:pt idx="16">
                  <c:v>7</c:v>
                </c:pt>
                <c:pt idx="17">
                  <c:v>11</c:v>
                </c:pt>
                <c:pt idx="18">
                  <c:v>4</c:v>
                </c:pt>
                <c:pt idx="19">
                  <c:v>11</c:v>
                </c:pt>
                <c:pt idx="20">
                  <c:v>10</c:v>
                </c:pt>
                <c:pt idx="21">
                  <c:v>7</c:v>
                </c:pt>
                <c:pt idx="22">
                  <c:v>12</c:v>
                </c:pt>
                <c:pt idx="23">
                  <c:v>10</c:v>
                </c:pt>
                <c:pt idx="24">
                  <c:v>6</c:v>
                </c:pt>
                <c:pt idx="25">
                  <c:v>7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59397353"/>
        <c:axId val="184272746"/>
      </c:lineChart>
      <c:catAx>
        <c:axId val="593973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4272746"/>
        <c:crosses val="autoZero"/>
        <c:auto val="1"/>
        <c:lblAlgn val="ctr"/>
        <c:lblOffset val="100"/>
        <c:noMultiLvlLbl val="0"/>
      </c:catAx>
      <c:valAx>
        <c:axId val="18427274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3973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图表 8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645650" y="1526540"/>
            <a:ext cx="2080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相关距离：</a:t>
            </a:r>
            <a:r>
              <a:rPr lang="en-US" altLang="zh-CN" sz="1400"/>
              <a:t>0</a:t>
            </a:r>
            <a:r>
              <a:rPr lang="zh-CN" altLang="en-US" sz="1400"/>
              <a:t>为小于</a:t>
            </a:r>
            <a:r>
              <a:rPr lang="en-US" altLang="zh-CN" sz="1400"/>
              <a:t>50</a:t>
            </a:r>
            <a:r>
              <a:rPr lang="zh-CN" altLang="en-US" sz="1400"/>
              <a:t>米</a:t>
            </a:r>
            <a:endParaRPr lang="zh-CN" altLang="en-US" sz="1400"/>
          </a:p>
          <a:p>
            <a:r>
              <a:rPr lang="zh-CN" altLang="en-US" sz="1400"/>
              <a:t>所属日期：</a:t>
            </a:r>
            <a:r>
              <a:rPr lang="en-US" altLang="zh-CN" sz="1400"/>
              <a:t>0</a:t>
            </a:r>
            <a:r>
              <a:rPr lang="zh-CN" altLang="en-US" sz="1400"/>
              <a:t>在</a:t>
            </a:r>
            <a:r>
              <a:rPr lang="zh-CN" altLang="en-US" sz="1400"/>
              <a:t>当月上旬</a:t>
            </a:r>
            <a:endParaRPr lang="zh-CN" altLang="en-US" sz="1400"/>
          </a:p>
          <a:p>
            <a:r>
              <a:rPr lang="zh-CN" altLang="en-US" sz="1400"/>
              <a:t>道路类别：</a:t>
            </a:r>
            <a:r>
              <a:rPr lang="en-US" altLang="zh-CN" sz="1400"/>
              <a:t>0</a:t>
            </a:r>
            <a:r>
              <a:rPr lang="zh-CN" altLang="en-US" sz="1400"/>
              <a:t>隧道</a:t>
            </a:r>
            <a:r>
              <a:rPr lang="en-US" altLang="zh-CN" sz="1400"/>
              <a:t>1</a:t>
            </a:r>
            <a:r>
              <a:rPr lang="zh-CN" altLang="en-US" sz="1400"/>
              <a:t>道路</a:t>
            </a:r>
            <a:endParaRPr lang="zh-CN" altLang="en-US" sz="1400"/>
          </a:p>
          <a:p>
            <a:r>
              <a:rPr lang="zh-CN" altLang="en-US" sz="1400"/>
              <a:t>所属时刻：</a:t>
            </a:r>
            <a:r>
              <a:rPr lang="en-US" altLang="zh-CN" sz="1400"/>
              <a:t>0</a:t>
            </a:r>
            <a:r>
              <a:rPr lang="zh-CN" altLang="en-US" sz="1400"/>
              <a:t>为</a:t>
            </a:r>
            <a:r>
              <a:rPr lang="en-US" altLang="zh-CN" sz="1400"/>
              <a:t>19-5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244465" y="2360930"/>
            <a:ext cx="105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157 19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63210" y="1442085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52 147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363210" y="324485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82 117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363210" y="420243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8 191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 descr="7b0a202020202263686172745265734964223a20223230343639313132220a7d0a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啦啦</cp:lastModifiedBy>
  <cp:revision>9</cp:revision>
  <dcterms:created xsi:type="dcterms:W3CDTF">2021-11-13T15:10:53Z</dcterms:created>
  <dcterms:modified xsi:type="dcterms:W3CDTF">2021-11-13T16:03:32Z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FCF2887DA2514381A6A9C4C1FF426EBC</vt:lpwstr>
  </property>
  <property fmtid="{D5CDD505-2E9C-101B-9397-08002B2CF9AE}" pid="3" name="KSOProductBuildVer">
    <vt:lpwstr>2052-11.1.0.11045</vt:lpwstr>
  </property>
</Properties>
</file>