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9D745-DF4B-4571-9BC0-DA1D680E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0D737-53BD-47B4-BD15-AA2C67C14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8C157-C920-4C3C-B50C-42A5FFD8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6B195-1305-4BBB-94E8-F7C60C84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15475-09BE-47A0-B8EA-FA708386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9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2720-ECCF-4445-98C1-2EB56679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C5093D-40CA-4DB0-8341-6235C2282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E85FC-DAA8-44AC-B80A-82CB765C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C587E-7569-4FC2-85F8-8C85B60D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865FD-CC5B-44B5-80A2-4793FDB8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9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5C60A8-3804-4627-B2C8-DCD1E4287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A849BE-71C5-487C-BDA4-7B069268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26B8F-532A-47C1-BC39-F9E05EC9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69505-2F11-48F1-BF00-18A6F4AF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60394-3B72-47CF-8658-43E6866B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89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29633-ECAC-4ADD-B94A-9262C3A7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70736-F645-46F7-8662-D0D18814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1BF99-1F73-4EFB-895E-41CDE0BC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32B90-53CF-400E-A5B0-FFCAF2A0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AB302-FFA6-4FB0-8198-EB51813C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3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708DC-BCC1-441E-8E66-E6337C3A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005B1-B07A-4558-BF68-621C24892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95B73-2167-43AC-BFEF-8D3B1208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D24BF-70E0-4F54-A44F-175EFC8A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19523-6729-457C-9F07-1CDBBDD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3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A65-0A5D-4059-BCCE-D62F9976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BAE8F-748C-4557-ADA8-BB68B2616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29CBA-A2AF-4D9E-9288-7A5D6882F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C693CA-2A78-4054-87C7-4370B819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F1E03-E18E-42AC-9136-81173092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89F89-B394-4253-806D-ECE441EB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1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AC945-F364-4A86-A0A7-CAFF04D4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46A3A-84D9-420B-8757-6C258345D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81B32D-00E1-4529-AB4B-923E72E73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77F50C-D31A-4B63-AB1A-51A0645F8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DB836A-B6D4-472C-B643-F71E88F59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50CF98-1746-40F4-A3DB-191D4EC8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0B93D8-A288-4B27-8DA5-C6CC9B93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9A97E8-1D41-4A33-9203-DDC29061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0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1245C-D22A-404B-8FAD-1DAA3726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EAAF8D-08D2-4984-BA3E-7BED6857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4AFF4-F42E-4337-8736-3EEFDECE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E8DE0B-BC85-4ACA-B8FC-C9B86DBB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E131AC-9EAE-4BC2-9A1E-9B800D5C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18066-92E7-4652-818A-5ECDD037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4B2BC1-59BF-4A39-B679-3F1B6055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03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31AA8-B294-4F81-8B55-743C5D5A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E7511-52AC-455D-B2A4-D86FFA31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14ADE0-4B4E-4FC4-9903-9F271FB1E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FF50E7-3A10-4A65-BA30-26040B61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1E94F-8949-4032-8B01-55682E2F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3CBEB-B13A-428C-8174-DA0458A6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1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A4767-D7D1-4129-B759-09BADD14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CB8390-DDCF-43D2-913B-8A2D2CB53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218C7A-91E7-4DF0-81BA-4FC93B2F8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89AD2-5E98-4521-A04A-13C49BEF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C0F304-3070-43F9-A636-EC57A64F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3D21D-B520-40BF-8A6E-EB310303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4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E80224-4FD6-416F-9A1A-2928766B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2EF0AB-5444-496E-A798-FC5ECF5C7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C1912-0822-4F94-A782-E25364D06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D8B6-9A5E-4C39-86DB-53B327C8F8A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8D14C-B5B7-4212-9544-5642B2828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33997-3A97-414A-BA25-C6DDCF79E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2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6A5D76-9950-472A-9DE4-3A825148E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5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44C43D-71E5-42BB-B7D5-ECEC7D6B01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6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26B5A13-A989-49F0-BEB5-8F05EF8B8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FB829FF-F525-475F-B8E7-66893A6A4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0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60B78E-2FE1-4D9A-B66E-A9D36C12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8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도로, 실외, 게임, 법원이(가) 표시된 사진&#10;&#10;자동 생성된 설명">
            <a:extLst>
              <a:ext uri="{FF2B5EF4-FFF2-40B4-BE49-F238E27FC236}">
                <a16:creationId xmlns:a16="http://schemas.microsoft.com/office/drawing/2014/main" id="{83AEAF31-AF3F-4F04-AFA1-86605C8BC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9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89CA83-AB9C-4218-A356-F268F5DD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9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이(가) 표시된 사진&#10;&#10;자동 생성된 설명">
            <a:extLst>
              <a:ext uri="{FF2B5EF4-FFF2-40B4-BE49-F238E27FC236}">
                <a16:creationId xmlns:a16="http://schemas.microsoft.com/office/drawing/2014/main" id="{C33F0B84-662C-4460-85DB-FECA5246C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0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DBAA12-4529-4C35-801B-353D4D4D0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4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52C26DA-4928-442B-A5D8-4B39D21FD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1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824B73-D158-496B-92A5-A8DE07AAF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2" y="643466"/>
            <a:ext cx="990411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4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2AE7C67D-DC6A-40C9-A22E-941F3198A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7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MJW</dc:creator>
  <cp:lastModifiedBy>MJW</cp:lastModifiedBy>
  <cp:revision>1</cp:revision>
  <dcterms:created xsi:type="dcterms:W3CDTF">2020-05-13T06:30:27Z</dcterms:created>
  <dcterms:modified xsi:type="dcterms:W3CDTF">2020-05-13T06:31:51Z</dcterms:modified>
</cp:coreProperties>
</file>