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0" r:id="rId5"/>
    <p:sldId id="264" r:id="rId6"/>
    <p:sldId id="258" r:id="rId7"/>
    <p:sldId id="265" r:id="rId8"/>
    <p:sldId id="263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hain.link/ccip/tutorials/programmable-token-transfers#transfer-and-receive-tokens-and-data-and-pay-in-native" TargetMode="External"/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49199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Contract Account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7102929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4354286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1841862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3095896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F756D-4106-DF54-C1F0-8B48BB0C21AD}"/>
              </a:ext>
            </a:extLst>
          </p:cNvPr>
          <p:cNvSpPr/>
          <p:nvPr/>
        </p:nvSpPr>
        <p:spPr>
          <a:xfrm>
            <a:off x="587828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04ADC-72CB-2A3E-07A6-6D3348F1138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3001193" y="2407367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5856515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99" y="1409235"/>
            <a:ext cx="7935432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2349137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7102929" y="3873300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B8E68-1D3E-9935-47B2-55C956DD7AFD}"/>
              </a:ext>
            </a:extLst>
          </p:cNvPr>
          <p:cNvSpPr txBox="1"/>
          <p:nvPr/>
        </p:nvSpPr>
        <p:spPr>
          <a:xfrm>
            <a:off x="7330579" y="3322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354286" y="3692043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ERC-20 </a:t>
            </a:r>
            <a:r>
              <a:rPr lang="ko-KR" altLang="en-US" dirty="0"/>
              <a:t>잔액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whitelist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5305D-2B24-FB68-A756-F4C5D1FF2747}"/>
              </a:ext>
            </a:extLst>
          </p:cNvPr>
          <p:cNvCxnSpPr>
            <a:cxnSpLocks/>
          </p:cNvCxnSpPr>
          <p:nvPr/>
        </p:nvCxnSpPr>
        <p:spPr>
          <a:xfrm flipH="1">
            <a:off x="3526790" y="3501440"/>
            <a:ext cx="34313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67EBB86-1925-BD74-0864-8F0F1A6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63" y="2422776"/>
            <a:ext cx="3667252" cy="29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99" y="830916"/>
            <a:ext cx="9116601" cy="5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2005149" y="307696"/>
            <a:ext cx="4595948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요소 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소유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 = salt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B4F48-F84F-6810-BAB8-EEB134EA1F60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있는 </a:t>
            </a:r>
            <a:r>
              <a:rPr lang="en-US" altLang="ko-KR" dirty="0"/>
              <a:t>Bundler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Auditing</a:t>
            </a:r>
            <a:r>
              <a:rPr lang="ko-KR" altLang="en-US" dirty="0"/>
              <a:t>된</a:t>
            </a:r>
            <a:r>
              <a:rPr lang="en-US" altLang="ko-KR" dirty="0"/>
              <a:t> Contract Factory </a:t>
            </a:r>
            <a:r>
              <a:rPr lang="ko-KR" altLang="en-US" dirty="0"/>
              <a:t>코드 사용의 필요성</a:t>
            </a:r>
            <a:endParaRPr lang="en-US" altLang="ko-KR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증가하는 </a:t>
            </a:r>
            <a:r>
              <a:rPr lang="en-US" altLang="ko-KR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Transaction Tracking</a:t>
            </a:r>
            <a:r>
              <a:rPr lang="ko-KR" altLang="en-US" dirty="0"/>
              <a:t> 어려움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4E6A43-561F-769E-1B34-66726134F8E4}"/>
              </a:ext>
            </a:extLst>
          </p:cNvPr>
          <p:cNvSpPr/>
          <p:nvPr/>
        </p:nvSpPr>
        <p:spPr>
          <a:xfrm>
            <a:off x="327660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Xangle - 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</a:t>
            </a:r>
            <a:r>
              <a:rPr lang="af-ZA" altLang="ko-KR" dirty="0">
                <a:hlinkClick r:id="rId7"/>
              </a:rPr>
              <a:t> - https://jiffyscan.xyz/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8"/>
              </a:rPr>
              <a:t>Chainlink CCIP – pay in native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5491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1549161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6822948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6822948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3483665" y="4005943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Contract 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5909" y="2385426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1390" y="282575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SimpleContractAccount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Contract Account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3001193" y="2021782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Contract Account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622</Words>
  <Application>Microsoft Office PowerPoint</Application>
  <PresentationFormat>와이드스크린</PresentationFormat>
  <Paragraphs>175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72</cp:revision>
  <dcterms:created xsi:type="dcterms:W3CDTF">2024-02-21T05:22:34Z</dcterms:created>
  <dcterms:modified xsi:type="dcterms:W3CDTF">2024-03-04T06:56:51Z</dcterms:modified>
</cp:coreProperties>
</file>