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0" r:id="rId5"/>
    <p:sldId id="264" r:id="rId6"/>
    <p:sldId id="258" r:id="rId7"/>
    <p:sldId id="265" r:id="rId8"/>
    <p:sldId id="263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hain.link/cross-cha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3994402"/>
            <a:ext cx="49199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Contract Account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378735" y="5728877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이정윤 선임연구원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7102929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4354286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1841862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3095896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F756D-4106-DF54-C1F0-8B48BB0C21AD}"/>
              </a:ext>
            </a:extLst>
          </p:cNvPr>
          <p:cNvSpPr/>
          <p:nvPr/>
        </p:nvSpPr>
        <p:spPr>
          <a:xfrm>
            <a:off x="587828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04ADC-72CB-2A3E-07A6-6D3348F1138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3001193" y="2407367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5856515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99" y="1409235"/>
            <a:ext cx="7935432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2349137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7102929" y="3873300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B8E68-1D3E-9935-47B2-55C956DD7AFD}"/>
              </a:ext>
            </a:extLst>
          </p:cNvPr>
          <p:cNvSpPr txBox="1"/>
          <p:nvPr/>
        </p:nvSpPr>
        <p:spPr>
          <a:xfrm>
            <a:off x="7330579" y="3322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354286" y="3692043"/>
            <a:ext cx="176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ERC-20 </a:t>
            </a:r>
            <a:r>
              <a:rPr lang="ko-KR" altLang="en-US" dirty="0"/>
              <a:t>잔액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whitelist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35305D-2B24-FB68-A756-F4C5D1FF2747}"/>
              </a:ext>
            </a:extLst>
          </p:cNvPr>
          <p:cNvCxnSpPr>
            <a:cxnSpLocks/>
          </p:cNvCxnSpPr>
          <p:nvPr/>
        </p:nvCxnSpPr>
        <p:spPr>
          <a:xfrm flipH="1">
            <a:off x="3526790" y="3501440"/>
            <a:ext cx="343135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99" y="830916"/>
            <a:ext cx="9116601" cy="56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2005149" y="307696"/>
            <a:ext cx="4433751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소유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 = salt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B4F48-F84F-6810-BAB8-EEB134EA1F60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신뢰할 수 있는 </a:t>
            </a:r>
            <a:r>
              <a:rPr lang="en-US" altLang="ko-KR" dirty="0"/>
              <a:t>Bundler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Auditing</a:t>
            </a:r>
            <a:r>
              <a:rPr lang="ko-KR" altLang="en-US" dirty="0"/>
              <a:t>된</a:t>
            </a:r>
            <a:r>
              <a:rPr lang="en-US" altLang="ko-KR" dirty="0"/>
              <a:t> Contract Factory </a:t>
            </a:r>
            <a:r>
              <a:rPr lang="ko-KR" altLang="en-US" dirty="0"/>
              <a:t>코드 사용의 필요성</a:t>
            </a:r>
            <a:endParaRPr lang="en-US" altLang="ko-KR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증가하는 </a:t>
            </a:r>
            <a:r>
              <a:rPr lang="en-US" altLang="ko-KR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Transaction Tracking</a:t>
            </a:r>
            <a:r>
              <a:rPr lang="ko-KR" altLang="en-US" dirty="0"/>
              <a:t> 어려움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–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7321-49FA-0E89-3753-CF7107D2BAFD}"/>
              </a:ext>
            </a:extLst>
          </p:cNvPr>
          <p:cNvSpPr txBox="1"/>
          <p:nvPr/>
        </p:nvSpPr>
        <p:spPr>
          <a:xfrm>
            <a:off x="425147" y="1041439"/>
            <a:ext cx="752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hlinkClick r:id="rId2"/>
              </a:rPr>
              <a:t>Chainlink</a:t>
            </a:r>
            <a:r>
              <a:rPr lang="ko-KR" altLang="en-US" sz="1600" dirty="0">
                <a:hlinkClick r:id="rId2"/>
              </a:rPr>
              <a:t>의 </a:t>
            </a:r>
            <a:r>
              <a:rPr lang="en-US" altLang="ko-KR" sz="1600" dirty="0">
                <a:hlinkClick r:id="rId2"/>
              </a:rPr>
              <a:t>CCIP</a:t>
            </a:r>
            <a:r>
              <a:rPr lang="ko-KR" altLang="en-US" sz="1600" dirty="0"/>
              <a:t>를 연계하여 다른 체인에서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발생시키고 대납처리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9E8E5-7B5B-3B07-61A2-E79494CB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1697839"/>
            <a:ext cx="1204128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4E6A43-561F-769E-1B34-66726134F8E4}"/>
              </a:ext>
            </a:extLst>
          </p:cNvPr>
          <p:cNvSpPr/>
          <p:nvPr/>
        </p:nvSpPr>
        <p:spPr>
          <a:xfrm>
            <a:off x="327660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–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 https://jiffyscan.xyz/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8EE1C-E5D2-79B2-1E83-02BA89BE3685}"/>
              </a:ext>
            </a:extLst>
          </p:cNvPr>
          <p:cNvSpPr txBox="1"/>
          <p:nvPr/>
        </p:nvSpPr>
        <p:spPr>
          <a:xfrm>
            <a:off x="1549161" y="1768677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EOA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xternal </a:t>
            </a:r>
            <a:r>
              <a:rPr lang="en-US" altLang="ko-KR" b="1" dirty="0"/>
              <a:t>O</a:t>
            </a:r>
            <a:r>
              <a:rPr lang="en-US" altLang="ko-KR" dirty="0"/>
              <a:t>wned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FBC9-5362-8AD8-5DB8-20AF22F5B3E1}"/>
              </a:ext>
            </a:extLst>
          </p:cNvPr>
          <p:cNvSpPr txBox="1"/>
          <p:nvPr/>
        </p:nvSpPr>
        <p:spPr>
          <a:xfrm>
            <a:off x="1549161" y="2311531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개인 소유의 지갑 주소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개인키</a:t>
            </a:r>
            <a:r>
              <a:rPr lang="en-US" altLang="ko-KR" sz="1400" dirty="0"/>
              <a:t>(Private Key)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서명 기능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스스로 트랜잭션 실행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036E-EF63-1377-84D6-510FCD81B997}"/>
              </a:ext>
            </a:extLst>
          </p:cNvPr>
          <p:cNvSpPr txBox="1"/>
          <p:nvPr/>
        </p:nvSpPr>
        <p:spPr>
          <a:xfrm>
            <a:off x="6822948" y="176867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ontract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3B6D3-5307-0994-D6E5-CD74EB998120}"/>
              </a:ext>
            </a:extLst>
          </p:cNvPr>
          <p:cNvSpPr txBox="1"/>
          <p:nvPr/>
        </p:nvSpPr>
        <p:spPr>
          <a:xfrm>
            <a:off x="6822948" y="2311531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코드로 작성된 </a:t>
            </a:r>
            <a:r>
              <a:rPr lang="en-US" altLang="ko-KR" sz="1400" dirty="0"/>
              <a:t>Account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저장 공간에 데이터 저장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서명 기능 없음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스스로 트랜잭션 실행 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405C-9EE0-8567-2FF1-BC2A21B18F1E}"/>
              </a:ext>
            </a:extLst>
          </p:cNvPr>
          <p:cNvSpPr txBox="1"/>
          <p:nvPr/>
        </p:nvSpPr>
        <p:spPr>
          <a:xfrm>
            <a:off x="3483665" y="4005943"/>
            <a:ext cx="3066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서명 및 검증 방식 변경 가능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개인키 변경 </a:t>
            </a:r>
            <a:r>
              <a:rPr lang="en-US" altLang="ko-KR" sz="1600" dirty="0"/>
              <a:t>(CA Owner </a:t>
            </a:r>
            <a:r>
              <a:rPr lang="ko-KR" altLang="en-US" sz="1600" dirty="0"/>
              <a:t>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Gas fee </a:t>
            </a:r>
            <a:r>
              <a:rPr lang="ko-KR" altLang="en-US" sz="1600" dirty="0"/>
              <a:t>대납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다중 서명 트랜잭션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885406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Contract Account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3001194" y="392025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5909" y="2385426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1390" y="282575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SimpleContractAccount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Contract Account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4708072" y="200297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3001193" y="2021782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Contract Account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612</Words>
  <Application>Microsoft Office PowerPoint</Application>
  <PresentationFormat>와이드스크린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65</cp:revision>
  <dcterms:created xsi:type="dcterms:W3CDTF">2024-02-21T05:22:34Z</dcterms:created>
  <dcterms:modified xsi:type="dcterms:W3CDTF">2024-02-28T07:43:47Z</dcterms:modified>
</cp:coreProperties>
</file>