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57" r:id="rId5"/>
    <p:sldId id="270" r:id="rId6"/>
    <p:sldId id="264" r:id="rId7"/>
    <p:sldId id="258" r:id="rId8"/>
    <p:sldId id="265" r:id="rId9"/>
    <p:sldId id="263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iffyscan.xyz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ain.link/cross-ch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hain.link/ccip/tutorials/programmable-token-transfers#transfer-and-receive-tokens-and-data-and-pay-in-native" TargetMode="External"/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7562#alt-mempools-ru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3994402"/>
            <a:ext cx="50016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Account Contract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378735" y="5728877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이정윤 선임연구원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4241073" y="2021782"/>
            <a:ext cx="2717073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Account Contract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5773913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3025270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512846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1766880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2912057" y="2407367"/>
            <a:ext cx="2717073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4527499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3"/>
          <a:stretch/>
        </p:blipFill>
        <p:spPr>
          <a:xfrm>
            <a:off x="512846" y="1409235"/>
            <a:ext cx="7590828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973184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5773913" y="4262388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72170" y="3334963"/>
            <a:ext cx="1055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검증 방법</a:t>
            </a:r>
            <a:endParaRPr lang="en-US" altLang="ko-KR" sz="1400" dirty="0"/>
          </a:p>
          <a:p>
            <a:r>
              <a:rPr lang="en-US" altLang="ko-KR" sz="1400" dirty="0"/>
              <a:t>1. ERC-20</a:t>
            </a:r>
          </a:p>
          <a:p>
            <a:r>
              <a:rPr lang="en-US" altLang="ko-KR" sz="1400" dirty="0"/>
              <a:t>2. whitelist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7EBB86-1925-BD74-0864-8F0F1A64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572" y="2014244"/>
            <a:ext cx="4499282" cy="3559241"/>
          </a:xfrm>
          <a:prstGeom prst="rect">
            <a:avLst/>
          </a:prstGeom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6090A60D-74E9-EE26-609F-C1701BF66CF9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16200000" flipH="1" flipV="1">
            <a:off x="4987223" y="1146844"/>
            <a:ext cx="4747" cy="2670265"/>
          </a:xfrm>
          <a:prstGeom prst="curvedConnector3">
            <a:avLst>
              <a:gd name="adj1" fmla="val -7017106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05BFF45-48D7-4145-0736-F36ACCBEBD2A}"/>
              </a:ext>
            </a:extLst>
          </p:cNvPr>
          <p:cNvCxnSpPr>
            <a:cxnSpLocks/>
            <a:stCxn id="14" idx="0"/>
            <a:endCxn id="23" idx="0"/>
          </p:cNvCxnSpPr>
          <p:nvPr/>
        </p:nvCxnSpPr>
        <p:spPr>
          <a:xfrm rot="16200000" flipV="1">
            <a:off x="2964310" y="1794196"/>
            <a:ext cx="12700" cy="1380309"/>
          </a:xfrm>
          <a:prstGeom prst="curvedConnector3">
            <a:avLst>
              <a:gd name="adj1" fmla="val 2485693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B1D4BF-5098-CB7C-9564-352F4E41084A}"/>
              </a:ext>
            </a:extLst>
          </p:cNvPr>
          <p:cNvSpPr/>
          <p:nvPr/>
        </p:nvSpPr>
        <p:spPr>
          <a:xfrm>
            <a:off x="3025270" y="4262388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2C51DC-EDD8-12B8-BC58-496846221A25}"/>
              </a:ext>
            </a:extLst>
          </p:cNvPr>
          <p:cNvSpPr/>
          <p:nvPr/>
        </p:nvSpPr>
        <p:spPr>
          <a:xfrm>
            <a:off x="512846" y="4262388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B39B95-9DCF-66DA-82BB-3FDBFE17136D}"/>
              </a:ext>
            </a:extLst>
          </p:cNvPr>
          <p:cNvSpPr/>
          <p:nvPr/>
        </p:nvSpPr>
        <p:spPr>
          <a:xfrm>
            <a:off x="1766880" y="4262388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9CABFA-4A9B-7463-F33A-8D2CB5E3E1D8}"/>
              </a:ext>
            </a:extLst>
          </p:cNvPr>
          <p:cNvSpPr/>
          <p:nvPr/>
        </p:nvSpPr>
        <p:spPr>
          <a:xfrm>
            <a:off x="2912057" y="4185404"/>
            <a:ext cx="2717073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C9EDD-28FA-598D-1C11-1DB1AACF7770}"/>
              </a:ext>
            </a:extLst>
          </p:cNvPr>
          <p:cNvSpPr/>
          <p:nvPr/>
        </p:nvSpPr>
        <p:spPr>
          <a:xfrm>
            <a:off x="4527499" y="4262983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274E822B-8216-67AF-EAFB-A50C6EE05B21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rot="5400000">
            <a:off x="4989597" y="3589107"/>
            <a:ext cx="12700" cy="2670265"/>
          </a:xfrm>
          <a:prstGeom prst="curvedConnector3">
            <a:avLst>
              <a:gd name="adj1" fmla="val 3308575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E72DE54-F977-0C76-39E6-393AC9342DBA}"/>
              </a:ext>
            </a:extLst>
          </p:cNvPr>
          <p:cNvCxnSpPr>
            <a:cxnSpLocks/>
            <a:stCxn id="28" idx="0"/>
            <a:endCxn id="18" idx="0"/>
          </p:cNvCxnSpPr>
          <p:nvPr/>
        </p:nvCxnSpPr>
        <p:spPr>
          <a:xfrm rot="5400000" flipH="1" flipV="1">
            <a:off x="5679454" y="3617709"/>
            <a:ext cx="595" cy="1289955"/>
          </a:xfrm>
          <a:prstGeom prst="curvedConnector3">
            <a:avLst>
              <a:gd name="adj1" fmla="val 47301849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B9A1EE-FE5C-1E3A-702D-75226EE7F3E6}"/>
              </a:ext>
            </a:extLst>
          </p:cNvPr>
          <p:cNvSpPr txBox="1"/>
          <p:nvPr/>
        </p:nvSpPr>
        <p:spPr>
          <a:xfrm>
            <a:off x="5106677" y="3711799"/>
            <a:ext cx="114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ERC-20 Token</a:t>
            </a:r>
            <a:endParaRPr lang="ko-KR" altLang="en-US" sz="1200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4C9F236E-B284-F81A-06AE-741E5BCA9122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5400000">
            <a:off x="2964310" y="4234085"/>
            <a:ext cx="12700" cy="1380309"/>
          </a:xfrm>
          <a:prstGeom prst="curvedConnector3">
            <a:avLst>
              <a:gd name="adj1" fmla="val 3171425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318" y="1489185"/>
            <a:ext cx="6293201" cy="38796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1535DF-A722-A08E-0F8E-0BC7EC588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78" y="1239138"/>
            <a:ext cx="337232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3058239" y="307696"/>
            <a:ext cx="4595948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요소 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DApp</a:t>
            </a:r>
            <a:r>
              <a:rPr lang="ko-KR" altLang="en-US" dirty="0"/>
              <a:t>이 관리하는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salt = user </a:t>
            </a:r>
            <a:r>
              <a:rPr lang="en-US" altLang="ko-KR" dirty="0" err="1">
                <a:solidFill>
                  <a:schemeClr val="tx1"/>
                </a:solidFill>
              </a:rPr>
              <a:t>cid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3058884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95D19-5305-5B57-87D1-C66D7A5F331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 제안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신뢰할 수 있는 </a:t>
            </a:r>
            <a:r>
              <a:rPr lang="en-US" altLang="ko-KR" b="1" dirty="0"/>
              <a:t>Bundler</a:t>
            </a:r>
            <a:r>
              <a:rPr lang="ko-KR" altLang="en-US" b="1" dirty="0"/>
              <a:t>의 필요성</a:t>
            </a:r>
            <a:endParaRPr lang="en-US" altLang="ko-KR" b="1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Auditing</a:t>
            </a:r>
            <a:r>
              <a:rPr lang="ko-KR" altLang="en-US" b="1" dirty="0"/>
              <a:t>된</a:t>
            </a:r>
            <a:r>
              <a:rPr lang="en-US" altLang="ko-KR" b="1" dirty="0"/>
              <a:t> Contract Factory </a:t>
            </a:r>
            <a:r>
              <a:rPr lang="ko-KR" altLang="en-US" b="1" dirty="0"/>
              <a:t>코드 사용의 필요성</a:t>
            </a:r>
            <a:endParaRPr lang="en-US" altLang="ko-KR" b="1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/>
              <a:t>증가하는 </a:t>
            </a:r>
            <a:r>
              <a:rPr lang="en-US" altLang="ko-KR" b="1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b="1" dirty="0"/>
              <a:t>Transaction Tracking</a:t>
            </a:r>
            <a:r>
              <a:rPr lang="ko-KR" altLang="en-US" b="1" dirty="0"/>
              <a:t> 어려움</a:t>
            </a:r>
            <a:endParaRPr lang="en-US" altLang="ko-KR" b="1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  <a:p>
            <a:r>
              <a:rPr lang="en-US" altLang="ko-KR" sz="1600" dirty="0"/>
              <a:t>- Alchemy Log, </a:t>
            </a:r>
            <a:r>
              <a:rPr lang="af-ZA" altLang="ko-KR" sz="1600" dirty="0">
                <a:hlinkClick r:id="rId2"/>
              </a:rPr>
              <a:t>https://jiffyscan.xyz/</a:t>
            </a:r>
            <a:endParaRPr lang="af-ZA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7321-49FA-0E89-3753-CF7107D2BAFD}"/>
              </a:ext>
            </a:extLst>
          </p:cNvPr>
          <p:cNvSpPr txBox="1"/>
          <p:nvPr/>
        </p:nvSpPr>
        <p:spPr>
          <a:xfrm>
            <a:off x="425147" y="1041439"/>
            <a:ext cx="752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hlinkClick r:id="rId2"/>
              </a:rPr>
              <a:t>Chainlink</a:t>
            </a:r>
            <a:r>
              <a:rPr lang="ko-KR" altLang="en-US" sz="1600" dirty="0">
                <a:hlinkClick r:id="rId2"/>
              </a:rPr>
              <a:t>의 </a:t>
            </a:r>
            <a:r>
              <a:rPr lang="en-US" altLang="ko-KR" sz="1600" dirty="0">
                <a:hlinkClick r:id="rId2"/>
              </a:rPr>
              <a:t>CCIP</a:t>
            </a:r>
            <a:r>
              <a:rPr lang="ko-KR" altLang="en-US" sz="1600" dirty="0"/>
              <a:t>를 연계하여 다른 체인에서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발생시키고 대납처리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9E8E5-7B5B-3B07-61A2-E79494CB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1697839"/>
            <a:ext cx="1204128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1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C0793-6B86-7204-34A0-E719760420C5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fee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F73D-BBAB-4EA7-8394-D401E831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1BC301-8353-EBFF-E88D-BF50690324C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 제안 </a:t>
            </a:r>
            <a:r>
              <a:rPr lang="en-US" altLang="ko-KR" sz="2800" dirty="0">
                <a:solidFill>
                  <a:srgbClr val="212529"/>
                </a:solidFill>
                <a:latin typeface="system-ui"/>
              </a:rPr>
              <a:t>2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B4A8C-4810-CC99-3F8C-A63FBAEEE0CD}"/>
              </a:ext>
            </a:extLst>
          </p:cNvPr>
          <p:cNvSpPr/>
          <p:nvPr/>
        </p:nvSpPr>
        <p:spPr>
          <a:xfrm>
            <a:off x="3328851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Non EVM Network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CA8819-BDFF-9156-DF4F-4727D6B0E6C8}"/>
              </a:ext>
            </a:extLst>
          </p:cNvPr>
          <p:cNvSpPr/>
          <p:nvPr/>
        </p:nvSpPr>
        <p:spPr>
          <a:xfrm>
            <a:off x="6345120" y="2682239"/>
            <a:ext cx="3413760" cy="16894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EVM Blockchain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52CC0-4AE3-26D1-01AE-B48F6696F134}"/>
              </a:ext>
            </a:extLst>
          </p:cNvPr>
          <p:cNvSpPr/>
          <p:nvPr/>
        </p:nvSpPr>
        <p:spPr>
          <a:xfrm>
            <a:off x="1413832" y="3050177"/>
            <a:ext cx="1672046" cy="757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Non-EVM Blockchain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E3F51E-3265-42B4-00E0-5C6DB7A0E130}"/>
              </a:ext>
            </a:extLst>
          </p:cNvPr>
          <p:cNvSpPr/>
          <p:nvPr/>
        </p:nvSpPr>
        <p:spPr>
          <a:xfrm>
            <a:off x="6620364" y="3189514"/>
            <a:ext cx="914400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EntryPoint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AC9F2-B83C-759E-4B47-5BCFBF0F22A7}"/>
              </a:ext>
            </a:extLst>
          </p:cNvPr>
          <p:cNvSpPr/>
          <p:nvPr/>
        </p:nvSpPr>
        <p:spPr>
          <a:xfrm>
            <a:off x="7783882" y="3189514"/>
            <a:ext cx="1755438" cy="9144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Customized</a:t>
            </a:r>
            <a:br>
              <a:rPr lang="en-US" altLang="ko-KR" dirty="0"/>
            </a:br>
            <a:r>
              <a:rPr lang="en-US" altLang="ko-KR" dirty="0"/>
              <a:t>AA</a:t>
            </a:r>
            <a:br>
              <a:rPr lang="en-US" altLang="ko-KR" dirty="0"/>
            </a:br>
            <a:r>
              <a:rPr lang="en-US" altLang="ko-KR" dirty="0"/>
              <a:t>Contract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FFB3321-7C67-25B3-287E-F397BC9DE7EA}"/>
              </a:ext>
            </a:extLst>
          </p:cNvPr>
          <p:cNvSpPr/>
          <p:nvPr/>
        </p:nvSpPr>
        <p:spPr>
          <a:xfrm>
            <a:off x="3831770" y="2971800"/>
            <a:ext cx="167204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Bundler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67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Xangle - 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 - https://jiffyscan.xyz/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8"/>
              </a:rPr>
              <a:t>Chainlink CCIP – pay in native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8EE1C-E5D2-79B2-1E83-02BA89BE3685}"/>
              </a:ext>
            </a:extLst>
          </p:cNvPr>
          <p:cNvSpPr txBox="1"/>
          <p:nvPr/>
        </p:nvSpPr>
        <p:spPr>
          <a:xfrm>
            <a:off x="1739661" y="1768677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EOA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xternal </a:t>
            </a:r>
            <a:r>
              <a:rPr lang="en-US" altLang="ko-KR" b="1" dirty="0"/>
              <a:t>O</a:t>
            </a:r>
            <a:r>
              <a:rPr lang="en-US" altLang="ko-KR" dirty="0"/>
              <a:t>wned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FBC9-5362-8AD8-5DB8-20AF22F5B3E1}"/>
              </a:ext>
            </a:extLst>
          </p:cNvPr>
          <p:cNvSpPr txBox="1"/>
          <p:nvPr/>
        </p:nvSpPr>
        <p:spPr>
          <a:xfrm>
            <a:off x="2231943" y="2311531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개인 소유의 지갑 주소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개인키</a:t>
            </a:r>
            <a:r>
              <a:rPr lang="en-US" altLang="ko-KR" sz="1400" dirty="0"/>
              <a:t>(Private Key)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서명 기능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스스로 트랜잭션 실행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036E-EF63-1377-84D6-510FCD81B997}"/>
              </a:ext>
            </a:extLst>
          </p:cNvPr>
          <p:cNvSpPr txBox="1"/>
          <p:nvPr/>
        </p:nvSpPr>
        <p:spPr>
          <a:xfrm>
            <a:off x="7174904" y="176867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ontract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3B6D3-5307-0994-D6E5-CD74EB998120}"/>
              </a:ext>
            </a:extLst>
          </p:cNvPr>
          <p:cNvSpPr txBox="1"/>
          <p:nvPr/>
        </p:nvSpPr>
        <p:spPr>
          <a:xfrm>
            <a:off x="7088342" y="2311531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코드로 작성된 </a:t>
            </a:r>
            <a:r>
              <a:rPr lang="en-US" altLang="ko-KR" sz="1400" dirty="0"/>
              <a:t>Account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저장 공간에 데이터 저장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서명 기능 없음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스스로 트랜잭션 실행 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405C-9EE0-8567-2FF1-BC2A21B18F1E}"/>
              </a:ext>
            </a:extLst>
          </p:cNvPr>
          <p:cNvSpPr txBox="1"/>
          <p:nvPr/>
        </p:nvSpPr>
        <p:spPr>
          <a:xfrm>
            <a:off x="4562565" y="4050984"/>
            <a:ext cx="3066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서명 및 검증 방식 변경 가능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개인키 변경 </a:t>
            </a:r>
            <a:r>
              <a:rPr lang="en-US" altLang="ko-KR" sz="1600" dirty="0"/>
              <a:t>(CA Owner </a:t>
            </a:r>
            <a:r>
              <a:rPr lang="ko-KR" altLang="en-US" sz="1600" dirty="0"/>
              <a:t>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Gas fee </a:t>
            </a:r>
            <a:r>
              <a:rPr lang="ko-KR" altLang="en-US" sz="1600" dirty="0"/>
              <a:t>대납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다중 서명 트랜잭션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1E1D7-B3CB-07CD-41A6-2F7AE9299A9D}"/>
              </a:ext>
            </a:extLst>
          </p:cNvPr>
          <p:cNvSpPr txBox="1"/>
          <p:nvPr/>
        </p:nvSpPr>
        <p:spPr>
          <a:xfrm>
            <a:off x="4658746" y="3592363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AA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A</a:t>
            </a:r>
            <a:r>
              <a:rPr lang="en-US" altLang="ko-KR" dirty="0"/>
              <a:t>ccount </a:t>
            </a:r>
            <a:r>
              <a:rPr lang="en-US" altLang="ko-KR" b="1" dirty="0"/>
              <a:t>A</a:t>
            </a:r>
            <a:r>
              <a:rPr lang="en-US" altLang="ko-KR" dirty="0"/>
              <a:t>bstraction)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E39D9BB-2F9F-9BC2-284E-BA74BB9B617C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5A8063-61B3-F227-983F-9F8867A6F14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&amp; 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CC4851A-DA1E-2F33-48CE-E34B3EB63D84}"/>
              </a:ext>
            </a:extLst>
          </p:cNvPr>
          <p:cNvSpPr/>
          <p:nvPr/>
        </p:nvSpPr>
        <p:spPr>
          <a:xfrm>
            <a:off x="3015445" y="1653191"/>
            <a:ext cx="2388394" cy="1631800"/>
          </a:xfrm>
          <a:prstGeom prst="roundRect">
            <a:avLst/>
          </a:prstGeom>
          <a:solidFill>
            <a:srgbClr val="0B7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58ABC-CA82-0D48-622D-FC825778EC99}"/>
              </a:ext>
            </a:extLst>
          </p:cNvPr>
          <p:cNvSpPr/>
          <p:nvPr/>
        </p:nvSpPr>
        <p:spPr>
          <a:xfrm>
            <a:off x="3300005" y="2137906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936A2D-B419-6907-41E2-E41B18321E52}"/>
              </a:ext>
            </a:extLst>
          </p:cNvPr>
          <p:cNvSpPr/>
          <p:nvPr/>
        </p:nvSpPr>
        <p:spPr>
          <a:xfrm>
            <a:off x="3300005" y="2501402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7BA329-DB54-DD9E-9C9C-5C147D74261F}"/>
              </a:ext>
            </a:extLst>
          </p:cNvPr>
          <p:cNvSpPr/>
          <p:nvPr/>
        </p:nvSpPr>
        <p:spPr>
          <a:xfrm>
            <a:off x="3300005" y="2839320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BE7C2F-FB0B-0584-EEC0-694B32D488B2}"/>
              </a:ext>
            </a:extLst>
          </p:cNvPr>
          <p:cNvSpPr/>
          <p:nvPr/>
        </p:nvSpPr>
        <p:spPr>
          <a:xfrm>
            <a:off x="6603206" y="1653191"/>
            <a:ext cx="2388394" cy="16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F2042F-880E-8CD1-FF6F-8104A0FA3FA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19280" y="2263906"/>
            <a:ext cx="1877240" cy="2374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44E282-8844-5FC0-04CA-29725BFD02C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19280" y="2743436"/>
            <a:ext cx="1953440" cy="2218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3BEBB9-E10F-D037-AC05-20687846DF82}"/>
              </a:ext>
            </a:extLst>
          </p:cNvPr>
          <p:cNvSpPr txBox="1"/>
          <p:nvPr/>
        </p:nvSpPr>
        <p:spPr>
          <a:xfrm>
            <a:off x="7246098" y="128385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035DC9-D9D8-DE1C-7F8F-03B8793846FC}"/>
              </a:ext>
            </a:extLst>
          </p:cNvPr>
          <p:cNvSpPr txBox="1"/>
          <p:nvPr/>
        </p:nvSpPr>
        <p:spPr>
          <a:xfrm>
            <a:off x="3658335" y="1283858"/>
            <a:ext cx="10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3E107-B188-5B7E-C764-4A50C59FA629}"/>
              </a:ext>
            </a:extLst>
          </p:cNvPr>
          <p:cNvSpPr txBox="1"/>
          <p:nvPr/>
        </p:nvSpPr>
        <p:spPr>
          <a:xfrm>
            <a:off x="3597069" y="165707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Mempool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B0D97-3A7D-798E-1A00-B243F62FAC98}"/>
              </a:ext>
            </a:extLst>
          </p:cNvPr>
          <p:cNvSpPr txBox="1"/>
          <p:nvPr/>
        </p:nvSpPr>
        <p:spPr>
          <a:xfrm>
            <a:off x="6838134" y="1653190"/>
            <a:ext cx="18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Block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4A94F5-E956-BE1A-8D4E-30736770E099}"/>
              </a:ext>
            </a:extLst>
          </p:cNvPr>
          <p:cNvSpPr/>
          <p:nvPr/>
        </p:nvSpPr>
        <p:spPr>
          <a:xfrm>
            <a:off x="3015445" y="3876027"/>
            <a:ext cx="2388394" cy="1631800"/>
          </a:xfrm>
          <a:prstGeom prst="roundRect">
            <a:avLst/>
          </a:prstGeom>
          <a:solidFill>
            <a:srgbClr val="0B7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089FD3-0F3F-09E3-E2F9-F1E8F563FD34}"/>
              </a:ext>
            </a:extLst>
          </p:cNvPr>
          <p:cNvSpPr/>
          <p:nvPr/>
        </p:nvSpPr>
        <p:spPr>
          <a:xfrm>
            <a:off x="3300005" y="4360742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0D7C74-4ED6-D3C9-CB4B-A8D0B4BAC242}"/>
              </a:ext>
            </a:extLst>
          </p:cNvPr>
          <p:cNvSpPr/>
          <p:nvPr/>
        </p:nvSpPr>
        <p:spPr>
          <a:xfrm>
            <a:off x="3300005" y="4724238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4D716A-8AC3-7203-CD02-84DA473E43BA}"/>
              </a:ext>
            </a:extLst>
          </p:cNvPr>
          <p:cNvSpPr/>
          <p:nvPr/>
        </p:nvSpPr>
        <p:spPr>
          <a:xfrm>
            <a:off x="3300005" y="5062156"/>
            <a:ext cx="1819275" cy="25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userOperation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31C3DE-4CA3-C206-1CAE-B3576C2678FE}"/>
              </a:ext>
            </a:extLst>
          </p:cNvPr>
          <p:cNvSpPr/>
          <p:nvPr/>
        </p:nvSpPr>
        <p:spPr>
          <a:xfrm>
            <a:off x="6603206" y="3876027"/>
            <a:ext cx="2388394" cy="163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0F25BD-B68D-F60D-2ED1-0FE588EE268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119280" y="4486742"/>
            <a:ext cx="1877240" cy="2374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18850D-5286-94BB-FD1B-7B78232A1E45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119280" y="4966272"/>
            <a:ext cx="1953440" cy="2218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8B65E5-1E40-E193-3EDE-A94A01F9BA44}"/>
              </a:ext>
            </a:extLst>
          </p:cNvPr>
          <p:cNvSpPr txBox="1"/>
          <p:nvPr/>
        </p:nvSpPr>
        <p:spPr>
          <a:xfrm>
            <a:off x="7304319" y="35053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Bundler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F89B0-45C0-E48D-45E2-4DEF8122F729}"/>
              </a:ext>
            </a:extLst>
          </p:cNvPr>
          <p:cNvSpPr txBox="1"/>
          <p:nvPr/>
        </p:nvSpPr>
        <p:spPr>
          <a:xfrm>
            <a:off x="3411922" y="387472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Alt </a:t>
            </a:r>
            <a:r>
              <a:rPr lang="en-US" altLang="ko-KR" dirty="0" err="1">
                <a:solidFill>
                  <a:schemeClr val="bg1"/>
                </a:solidFill>
              </a:rPr>
              <a:t>Mempool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95FEA-EF69-E932-3503-DC66F2248FCB}"/>
              </a:ext>
            </a:extLst>
          </p:cNvPr>
          <p:cNvSpPr txBox="1"/>
          <p:nvPr/>
        </p:nvSpPr>
        <p:spPr>
          <a:xfrm>
            <a:off x="6858782" y="3874722"/>
            <a:ext cx="18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Bundle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7B02FA-DFED-44AD-9736-1219A2CDE1B0}"/>
              </a:ext>
            </a:extLst>
          </p:cNvPr>
          <p:cNvSpPr txBox="1"/>
          <p:nvPr/>
        </p:nvSpPr>
        <p:spPr>
          <a:xfrm>
            <a:off x="9176555" y="44208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Alt </a:t>
            </a:r>
            <a:r>
              <a:rPr lang="en-US" altLang="ko-KR" dirty="0" err="1">
                <a:hlinkClick r:id="rId3"/>
              </a:rPr>
              <a:t>Mempool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D2BC4-DC1F-DB86-C81A-82D429981975}"/>
              </a:ext>
            </a:extLst>
          </p:cNvPr>
          <p:cNvSpPr txBox="1"/>
          <p:nvPr/>
        </p:nvSpPr>
        <p:spPr>
          <a:xfrm>
            <a:off x="3206736" y="350539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 </a:t>
            </a:r>
            <a:r>
              <a:rPr lang="en-US" altLang="ko-KR" dirty="0" err="1"/>
              <a:t>Mempool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S_A_C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532711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Alt </a:t>
            </a:r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Contract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4241074" y="3920251"/>
            <a:ext cx="271707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03FBD-3EED-FCAC-0E82-E8338D816B59}"/>
              </a:ext>
            </a:extLst>
          </p:cNvPr>
          <p:cNvSpPr txBox="1"/>
          <p:nvPr/>
        </p:nvSpPr>
        <p:spPr>
          <a:xfrm>
            <a:off x="9721844" y="93058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커스텀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가능</a:t>
            </a:r>
            <a:r>
              <a:rPr lang="ko-KR" altLang="en-US" dirty="0"/>
              <a:t>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8000" y="241200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8000" y="280800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SimpleAccountContract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Account Contract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S_A_C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5956663" y="2002971"/>
            <a:ext cx="2708362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10079</TotalTime>
  <Words>705</Words>
  <Application>Microsoft Office PowerPoint</Application>
  <PresentationFormat>와이드스크린</PresentationFormat>
  <Paragraphs>206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126</cp:revision>
  <dcterms:created xsi:type="dcterms:W3CDTF">2024-02-21T05:22:34Z</dcterms:created>
  <dcterms:modified xsi:type="dcterms:W3CDTF">2024-03-14T05:06:27Z</dcterms:modified>
</cp:coreProperties>
</file>