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63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206E"/>
    <a:srgbClr val="04243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C8EA6-101E-14A1-A376-82135AB15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4FA3AF-4CE4-400F-02CA-3C71654D4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0450C-A789-3A9D-6A18-78AB2F93D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24371F-D7C0-6194-B214-DFF684CB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D36A5-A952-6CF3-6EF9-D5785E2B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36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A0C8E-BB03-8338-FFD1-560AEA2F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E1727B-1ECF-D428-3C09-F719D0E52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085E47-0310-EC40-E9F9-060115F9C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70E0F-9E23-9A62-6BF8-15E413C8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69411-F1B2-1169-7C9C-FA296A03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68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DB1505-DA0E-4F3A-618B-413765BC9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EF3E5A-0EDD-8332-F002-11367C691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0A9B5-A59F-4EC6-12B3-83D76608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368CDD-2C8F-EAA4-09D8-37D689BD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D01F3-A4C2-0E04-7428-D9F5FFD5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64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4F629-1B81-D244-94C2-7762B3C5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05A41-7E6C-2E2D-C3E1-5E5528C1B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D3E816-2CB0-9F0F-5DFF-A03C93971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771DB-02A8-1601-E257-C1052727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C5768-246A-D111-BF2B-4FED9473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88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6B9D5-91DC-5BA1-3E20-391C48846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D69DB7-D029-A497-D942-1DBFB51DC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419294-9689-7AF1-EDF1-BEBB69DB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C9F21-1277-35D0-F573-43B5AD9C6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11040-39BD-1F5C-87C1-4FA7AE52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07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3426B-FAF2-160C-5C7D-6005327F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48948E-E59E-37CD-291A-1209950A8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559024-E2C8-E8B9-7857-AC8BD50E8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FC9A1A-B9EA-5DB4-CC63-F4E3237BB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9DD58-658F-52FC-859C-07E4D226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D2B71F-2BA4-D6F2-2E58-6019E87B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1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9BEA0-50FA-C15B-3BD9-AC8AC6E2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B12EB6-0D52-F74E-CA14-41F348ABE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5FD1A5-3373-9A7E-0752-F7069B9F3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790A9B-DFAE-3B20-7AC8-664BCDB23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9FE718-3953-CAB0-82C7-7B6794410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900904-5858-0065-D385-BD3548E7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A22959-62ED-DF37-B930-5D6B6A9A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6AEF62-35F8-2D92-2136-3B41BD54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55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ED1E0-EF45-1907-EF3B-A76A463A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030369-42A2-2DCD-ACA7-D15A8EBC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62673A-FB83-59E2-30D1-B293D5CE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19C11A-0956-CCF2-C06E-C30FCBC3D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32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2D1349-F92F-8D55-74D2-29636507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7E6738-DD4E-9B24-044C-349651CD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5BDAF0-B729-A1D6-3796-024FA1B2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75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5A976-C915-ADB7-4D5A-DBD18425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A6DDBE-A71F-195C-DBD4-A7B9FE5BF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3F6AC0-7700-21C1-2E2D-68266883A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18A62-9028-F8F9-F485-CEAB35B47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4D9B1-03D4-F041-5BC0-76AA2324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1E1060-2301-0487-F534-603B409F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43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275DB-1FF7-B5CE-DECD-482AEFB2B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891556-01CB-35CA-7E90-DEB6C905E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DE7374-BC56-534C-BA50-B8AA94ECD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11970E-6F32-9422-5F51-379BE86B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B0DC16-CFA0-8B1C-8D8B-DBBF93D8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479A9E-29F5-8C51-C4D6-88237A07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2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941721-0234-0833-06DE-0C5D8A116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F9BE20-7E27-EC9F-D29D-57F69797E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3215A1-7A18-6C0B-F66A-A05FB6B2D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D1B0F-02AC-4195-A768-B4986CE95E63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215D7C-DE9A-D957-8661-B0315ED37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FF17F-9CC4-2765-DDBA-44CAF7D7F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31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-infinitism/account-abstraction/tree/develop/contracts/samples" TargetMode="External"/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ips.ethereum.org/EIPS/eip-433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ips.ethereum.org/EIPS/eip-433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79E230-1BFE-640D-61BA-CDEE8B332F57}"/>
              </a:ext>
            </a:extLst>
          </p:cNvPr>
          <p:cNvSpPr txBox="1"/>
          <p:nvPr/>
        </p:nvSpPr>
        <p:spPr>
          <a:xfrm>
            <a:off x="1125532" y="1140824"/>
            <a:ext cx="53536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Account Abstraction (AA)</a:t>
            </a:r>
          </a:p>
          <a:p>
            <a:r>
              <a:rPr lang="en-US" altLang="ko-KR" sz="3200" dirty="0"/>
              <a:t>	- </a:t>
            </a:r>
            <a:r>
              <a:rPr lang="ko-KR" altLang="en-US" sz="3200" dirty="0"/>
              <a:t>계정 추상화 </a:t>
            </a:r>
            <a:r>
              <a:rPr lang="en-US" altLang="ko-KR" sz="2000" dirty="0"/>
              <a:t>with ERC4337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BCFD1-3818-AB05-6382-F505F5619381}"/>
              </a:ext>
            </a:extLst>
          </p:cNvPr>
          <p:cNvSpPr txBox="1"/>
          <p:nvPr/>
        </p:nvSpPr>
        <p:spPr>
          <a:xfrm>
            <a:off x="6479177" y="4270627"/>
            <a:ext cx="491993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using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Alchemy Bundler &amp; Simple Contract Account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33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9C05001E-467F-3E86-EE9F-F0BD27B14F0D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ACDFFB-9D78-9594-E24B-68C52F5FFA95}"/>
              </a:ext>
            </a:extLst>
          </p:cNvPr>
          <p:cNvSpPr/>
          <p:nvPr/>
        </p:nvSpPr>
        <p:spPr>
          <a:xfrm>
            <a:off x="587829" y="2080755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820C75-E210-2803-7C94-ED09F12DE968}"/>
              </a:ext>
            </a:extLst>
          </p:cNvPr>
          <p:cNvSpPr/>
          <p:nvPr/>
        </p:nvSpPr>
        <p:spPr>
          <a:xfrm>
            <a:off x="3644535" y="2080755"/>
            <a:ext cx="1258388" cy="6618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provider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10294A-9AE3-2F5D-EE9A-59062856BD4E}"/>
              </a:ext>
            </a:extLst>
          </p:cNvPr>
          <p:cNvSpPr/>
          <p:nvPr/>
        </p:nvSpPr>
        <p:spPr>
          <a:xfrm>
            <a:off x="5142408" y="2080754"/>
            <a:ext cx="1528354" cy="66185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validator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ADF3C8-6946-C9F3-647E-7950F1993048}"/>
              </a:ext>
            </a:extLst>
          </p:cNvPr>
          <p:cNvSpPr/>
          <p:nvPr/>
        </p:nvSpPr>
        <p:spPr>
          <a:xfrm>
            <a:off x="5856516" y="3997235"/>
            <a:ext cx="1014549" cy="66185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S_C_A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0F4B3A-8711-D6DF-530B-51A6D144007C}"/>
              </a:ext>
            </a:extLst>
          </p:cNvPr>
          <p:cNvSpPr/>
          <p:nvPr/>
        </p:nvSpPr>
        <p:spPr>
          <a:xfrm>
            <a:off x="4354287" y="3997235"/>
            <a:ext cx="1258388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Entry Point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D57979-AEEB-254B-65E2-FA5C9DE1F65F}"/>
              </a:ext>
            </a:extLst>
          </p:cNvPr>
          <p:cNvSpPr/>
          <p:nvPr/>
        </p:nvSpPr>
        <p:spPr>
          <a:xfrm>
            <a:off x="7114906" y="3997235"/>
            <a:ext cx="1528354" cy="6618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blockchain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0200C3-C7AB-A05D-6CE0-79A19B675342}"/>
              </a:ext>
            </a:extLst>
          </p:cNvPr>
          <p:cNvSpPr/>
          <p:nvPr/>
        </p:nvSpPr>
        <p:spPr>
          <a:xfrm>
            <a:off x="1841863" y="3997235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EE614-96CB-348C-CFB6-3E3E1ABF0FD9}"/>
              </a:ext>
            </a:extLst>
          </p:cNvPr>
          <p:cNvSpPr/>
          <p:nvPr/>
        </p:nvSpPr>
        <p:spPr>
          <a:xfrm>
            <a:off x="1841863" y="2080755"/>
            <a:ext cx="1563187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Transaction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513436-9F11-81DA-6271-1A6B9C159562}"/>
              </a:ext>
            </a:extLst>
          </p:cNvPr>
          <p:cNvSpPr/>
          <p:nvPr/>
        </p:nvSpPr>
        <p:spPr>
          <a:xfrm>
            <a:off x="3095897" y="3997235"/>
            <a:ext cx="1014549" cy="6618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bundler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8161B2-B6D2-C143-FEED-41C190E845E7}"/>
              </a:ext>
            </a:extLst>
          </p:cNvPr>
          <p:cNvSpPr/>
          <p:nvPr/>
        </p:nvSpPr>
        <p:spPr>
          <a:xfrm>
            <a:off x="587829" y="3997235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687E38-4670-8D9C-7190-D415E63F3D8F}"/>
              </a:ext>
            </a:extLst>
          </p:cNvPr>
          <p:cNvSpPr/>
          <p:nvPr/>
        </p:nvSpPr>
        <p:spPr>
          <a:xfrm>
            <a:off x="465910" y="1477203"/>
            <a:ext cx="1254033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EOA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E637A97-4A54-199C-F315-51F8D41B3927}"/>
              </a:ext>
            </a:extLst>
          </p:cNvPr>
          <p:cNvSpPr/>
          <p:nvPr/>
        </p:nvSpPr>
        <p:spPr>
          <a:xfrm>
            <a:off x="465910" y="3399302"/>
            <a:ext cx="1254034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360CAE4-F2FF-5F3C-0564-179248331FB2}"/>
              </a:ext>
            </a:extLst>
          </p:cNvPr>
          <p:cNvSpPr/>
          <p:nvPr/>
        </p:nvSpPr>
        <p:spPr>
          <a:xfrm>
            <a:off x="3095897" y="4894813"/>
            <a:ext cx="1885406" cy="7818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Mempool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bundler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Alchemy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hlinkClick r:id="rId3"/>
            <a:extLst>
              <a:ext uri="{FF2B5EF4-FFF2-40B4-BE49-F238E27FC236}">
                <a16:creationId xmlns:a16="http://schemas.microsoft.com/office/drawing/2014/main" id="{F8FB2135-70BB-CF0E-8A91-90A861C86137}"/>
              </a:ext>
            </a:extLst>
          </p:cNvPr>
          <p:cNvSpPr/>
          <p:nvPr/>
        </p:nvSpPr>
        <p:spPr>
          <a:xfrm>
            <a:off x="5290455" y="4894813"/>
            <a:ext cx="1532711" cy="781800"/>
          </a:xfrm>
          <a:prstGeom prst="round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Simple Contract Account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F591058-8D4C-A2D7-0085-92EAAA35C49D}"/>
              </a:ext>
            </a:extLst>
          </p:cNvPr>
          <p:cNvSpPr/>
          <p:nvPr/>
        </p:nvSpPr>
        <p:spPr>
          <a:xfrm>
            <a:off x="7132318" y="4894813"/>
            <a:ext cx="1532712" cy="781800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blockchain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Polygon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Mumbai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292ECEA-02F0-856F-D871-B529F97C6FCB}"/>
              </a:ext>
            </a:extLst>
          </p:cNvPr>
          <p:cNvSpPr/>
          <p:nvPr/>
        </p:nvSpPr>
        <p:spPr>
          <a:xfrm>
            <a:off x="6910247" y="2080754"/>
            <a:ext cx="1528354" cy="6618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blockchain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D7E9F56-2522-B924-D924-CEF5778E2258}"/>
              </a:ext>
            </a:extLst>
          </p:cNvPr>
          <p:cNvSpPr/>
          <p:nvPr/>
        </p:nvSpPr>
        <p:spPr>
          <a:xfrm>
            <a:off x="3001194" y="3920251"/>
            <a:ext cx="3956954" cy="80632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2818D4C-3978-F7F7-D9DE-A2BCE23D35F1}"/>
              </a:ext>
            </a:extLst>
          </p:cNvPr>
          <p:cNvSpPr/>
          <p:nvPr/>
        </p:nvSpPr>
        <p:spPr>
          <a:xfrm>
            <a:off x="465909" y="745915"/>
            <a:ext cx="2817221" cy="369332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Transaction </a:t>
            </a:r>
            <a:r>
              <a:rPr lang="ko-KR" altLang="en-US" sz="1600" b="1" dirty="0">
                <a:solidFill>
                  <a:schemeClr val="tx1"/>
                </a:solidFill>
              </a:rPr>
              <a:t>전송</a:t>
            </a:r>
          </a:p>
        </p:txBody>
      </p:sp>
    </p:spTree>
    <p:extLst>
      <p:ext uri="{BB962C8B-B14F-4D97-AF65-F5344CB8AC3E}">
        <p14:creationId xmlns:p14="http://schemas.microsoft.com/office/powerpoint/2010/main" val="204619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258838C-176B-84DA-6ED3-18E158ADB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09" y="1423898"/>
            <a:ext cx="7287954" cy="4374204"/>
          </a:xfrm>
          <a:prstGeom prst="rect">
            <a:avLst/>
          </a:prstGeom>
        </p:spPr>
      </p:pic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699FBD54-9E94-FD6F-616A-A182BE4BE0AA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616AEA-BCDB-FCD0-00A5-2DDC681BA717}"/>
              </a:ext>
            </a:extLst>
          </p:cNvPr>
          <p:cNvSpPr/>
          <p:nvPr/>
        </p:nvSpPr>
        <p:spPr>
          <a:xfrm>
            <a:off x="465909" y="745915"/>
            <a:ext cx="2817221" cy="369332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userOperation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492CCA-CDAA-CB4E-E29F-F09E66CE8D43}"/>
              </a:ext>
            </a:extLst>
          </p:cNvPr>
          <p:cNvSpPr/>
          <p:nvPr/>
        </p:nvSpPr>
        <p:spPr>
          <a:xfrm>
            <a:off x="465909" y="2385426"/>
            <a:ext cx="1404000" cy="432000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77F21E-A15A-4393-3D73-F985CD8FA18F}"/>
              </a:ext>
            </a:extLst>
          </p:cNvPr>
          <p:cNvSpPr/>
          <p:nvPr/>
        </p:nvSpPr>
        <p:spPr>
          <a:xfrm>
            <a:off x="461390" y="2825750"/>
            <a:ext cx="1404000" cy="432000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834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hlinkClick r:id="rId2"/>
            <a:extLst>
              <a:ext uri="{FF2B5EF4-FFF2-40B4-BE49-F238E27FC236}">
                <a16:creationId xmlns:a16="http://schemas.microsoft.com/office/drawing/2014/main" id="{80931277-73EC-607D-F8BE-F34836E58113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C85DCC0-CAE6-9B44-D98B-5BAC5E56F7AC}"/>
              </a:ext>
            </a:extLst>
          </p:cNvPr>
          <p:cNvSpPr/>
          <p:nvPr/>
        </p:nvSpPr>
        <p:spPr>
          <a:xfrm>
            <a:off x="465910" y="1465994"/>
            <a:ext cx="1254034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F42A979-9B5A-EE29-244E-E53BB5103CA1}"/>
              </a:ext>
            </a:extLst>
          </p:cNvPr>
          <p:cNvSpPr/>
          <p:nvPr/>
        </p:nvSpPr>
        <p:spPr>
          <a:xfrm>
            <a:off x="465909" y="745915"/>
            <a:ext cx="2817221" cy="369332"/>
          </a:xfrm>
          <a:prstGeom prst="rect">
            <a:avLst/>
          </a:prstGeom>
          <a:noFill/>
          <a:ln w="57150">
            <a:solidFill>
              <a:srgbClr val="7820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Simple Account Factory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FD2DEF9-21F2-332F-8928-B45438179525}"/>
              </a:ext>
            </a:extLst>
          </p:cNvPr>
          <p:cNvSpPr/>
          <p:nvPr/>
        </p:nvSpPr>
        <p:spPr>
          <a:xfrm>
            <a:off x="2852058" y="2063926"/>
            <a:ext cx="3875314" cy="41017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Entry Point</a:t>
            </a:r>
            <a:endParaRPr lang="ko-KR" altLang="en-US" sz="1400" b="1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balanceOf</a:t>
            </a:r>
            <a:r>
              <a:rPr lang="en-US" altLang="ko-KR" sz="1400" dirty="0">
                <a:solidFill>
                  <a:schemeClr val="tx1"/>
                </a:solidFill>
              </a:rPr>
              <a:t>(S_C_A Address)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getNonce</a:t>
            </a:r>
            <a:r>
              <a:rPr lang="en-US" altLang="ko-KR" sz="1400" dirty="0">
                <a:solidFill>
                  <a:schemeClr val="tx1"/>
                </a:solidFill>
              </a:rPr>
              <a:t>(S_C_A Address, key)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nonceSequenceNumber</a:t>
            </a:r>
            <a:r>
              <a:rPr lang="en-US" altLang="ko-KR" sz="1400" dirty="0">
                <a:solidFill>
                  <a:schemeClr val="tx1"/>
                </a:solidFill>
              </a:rPr>
              <a:t>(S_C_A Address, key)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addStake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payableAmount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unstakeDelaySec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depositTo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payableAmount</a:t>
            </a:r>
            <a:r>
              <a:rPr lang="en-US" altLang="ko-KR" sz="1400" dirty="0">
                <a:solidFill>
                  <a:schemeClr val="tx1"/>
                </a:solidFill>
              </a:rPr>
              <a:t>, account)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handleOps</a:t>
            </a:r>
            <a:r>
              <a:rPr lang="en-US" altLang="ko-KR" sz="1400" dirty="0">
                <a:solidFill>
                  <a:schemeClr val="tx1"/>
                </a:solidFill>
              </a:rPr>
              <a:t>(ops[], beneficiary)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withdrawStake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withdrawTo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33A4B5C-9769-8269-8F2E-BB092C3D4758}"/>
              </a:ext>
            </a:extLst>
          </p:cNvPr>
          <p:cNvSpPr/>
          <p:nvPr/>
        </p:nvSpPr>
        <p:spPr>
          <a:xfrm>
            <a:off x="6999513" y="2063928"/>
            <a:ext cx="2338251" cy="175913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err="1">
                <a:solidFill>
                  <a:schemeClr val="tx1"/>
                </a:solidFill>
              </a:rPr>
              <a:t>SimpleAccountFactory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getAddress</a:t>
            </a:r>
            <a:r>
              <a:rPr lang="en-US" altLang="ko-KR" sz="1400" dirty="0">
                <a:solidFill>
                  <a:schemeClr val="tx1"/>
                </a:solidFill>
              </a:rPr>
              <a:t>(owner, salt)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createAccount</a:t>
            </a:r>
            <a:r>
              <a:rPr lang="en-US" altLang="ko-KR" sz="1400" dirty="0">
                <a:solidFill>
                  <a:schemeClr val="tx1"/>
                </a:solidFill>
              </a:rPr>
              <a:t>(owner, salt)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37E34-786A-D2F0-6D5A-3B64695DCABB}"/>
              </a:ext>
            </a:extLst>
          </p:cNvPr>
          <p:cNvSpPr/>
          <p:nvPr/>
        </p:nvSpPr>
        <p:spPr>
          <a:xfrm>
            <a:off x="9609905" y="2063926"/>
            <a:ext cx="2338251" cy="175913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err="1">
                <a:solidFill>
                  <a:schemeClr val="tx1"/>
                </a:solidFill>
              </a:rPr>
              <a:t>SimpleContractAccount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execute(</a:t>
            </a:r>
            <a:r>
              <a:rPr lang="en-US" altLang="ko-KR" sz="1400" dirty="0" err="1">
                <a:solidFill>
                  <a:schemeClr val="tx1"/>
                </a:solidFill>
              </a:rPr>
              <a:t>dest</a:t>
            </a:r>
            <a:r>
              <a:rPr lang="en-US" altLang="ko-KR" sz="1400" dirty="0">
                <a:solidFill>
                  <a:schemeClr val="tx1"/>
                </a:solidFill>
              </a:rPr>
              <a:t>, value, </a:t>
            </a:r>
            <a:r>
              <a:rPr lang="en-US" altLang="ko-KR" sz="1400" dirty="0" err="1">
                <a:solidFill>
                  <a:schemeClr val="tx1"/>
                </a:solidFill>
              </a:rPr>
              <a:t>func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createAccount</a:t>
            </a:r>
            <a:r>
              <a:rPr lang="en-US" altLang="ko-KR" sz="1400" dirty="0">
                <a:solidFill>
                  <a:schemeClr val="tx1"/>
                </a:solidFill>
              </a:rPr>
              <a:t>(owner, salt)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7735CB-79B3-164E-5512-BBE93252CE45}"/>
              </a:ext>
            </a:extLst>
          </p:cNvPr>
          <p:cNvSpPr/>
          <p:nvPr/>
        </p:nvSpPr>
        <p:spPr>
          <a:xfrm>
            <a:off x="465909" y="2063926"/>
            <a:ext cx="2114008" cy="41017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err="1">
                <a:solidFill>
                  <a:schemeClr val="tx1"/>
                </a:solidFill>
              </a:rPr>
              <a:t>init</a:t>
            </a:r>
            <a:r>
              <a:rPr lang="en-US" altLang="ko-KR" sz="1400" b="1" dirty="0">
                <a:solidFill>
                  <a:schemeClr val="tx1"/>
                </a:solidFill>
              </a:rPr>
              <a:t> code</a:t>
            </a:r>
            <a:endParaRPr lang="ko-KR" altLang="en-US" sz="1400" b="1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S.A.F address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+ interface(</a:t>
            </a:r>
            <a:r>
              <a:rPr lang="en-US" altLang="ko-KR" sz="1400" dirty="0" err="1">
                <a:solidFill>
                  <a:schemeClr val="tx1"/>
                </a:solidFill>
              </a:rPr>
              <a:t>createAccount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+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address EOA account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+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uint256 salt</a:t>
            </a:r>
          </a:p>
        </p:txBody>
      </p:sp>
    </p:spTree>
    <p:extLst>
      <p:ext uri="{BB962C8B-B14F-4D97-AF65-F5344CB8AC3E}">
        <p14:creationId xmlns:p14="http://schemas.microsoft.com/office/powerpoint/2010/main" val="418442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2F92002-98B0-13B2-35F5-8D9BE2C76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09" y="1360667"/>
            <a:ext cx="7310845" cy="2124978"/>
          </a:xfrm>
          <a:prstGeom prst="rect">
            <a:avLst/>
          </a:prstGeom>
        </p:spPr>
      </p:pic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7A315299-D525-7B3C-66E6-A646A70131AD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5C8830-8AB0-5CE8-A712-4BEFAFF4FC78}"/>
              </a:ext>
            </a:extLst>
          </p:cNvPr>
          <p:cNvSpPr/>
          <p:nvPr/>
        </p:nvSpPr>
        <p:spPr>
          <a:xfrm>
            <a:off x="465909" y="745915"/>
            <a:ext cx="2817221" cy="369332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userOperation</a:t>
            </a:r>
            <a:r>
              <a:rPr lang="en-US" altLang="ko-KR" sz="1600" b="1" dirty="0">
                <a:solidFill>
                  <a:schemeClr val="tx1"/>
                </a:solidFill>
              </a:rPr>
              <a:t> - </a:t>
            </a:r>
            <a:r>
              <a:rPr lang="en-US" altLang="ko-KR" sz="1600" b="1" dirty="0" err="1">
                <a:solidFill>
                  <a:schemeClr val="tx1"/>
                </a:solidFill>
              </a:rPr>
              <a:t>callData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3878BB-4928-4C50-76E6-7AEBA86FF85E}"/>
              </a:ext>
            </a:extLst>
          </p:cNvPr>
          <p:cNvSpPr/>
          <p:nvPr/>
        </p:nvSpPr>
        <p:spPr>
          <a:xfrm>
            <a:off x="465910" y="3614057"/>
            <a:ext cx="5882639" cy="304357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User Operation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AA2354-C9F5-3112-C03E-880C17D4CD40}"/>
              </a:ext>
            </a:extLst>
          </p:cNvPr>
          <p:cNvSpPr/>
          <p:nvPr/>
        </p:nvSpPr>
        <p:spPr>
          <a:xfrm>
            <a:off x="809897" y="4101737"/>
            <a:ext cx="5286103" cy="240356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err="1">
                <a:solidFill>
                  <a:schemeClr val="tx1"/>
                </a:solidFill>
              </a:rPr>
              <a:t>callData</a:t>
            </a:r>
            <a:r>
              <a:rPr lang="en-US" altLang="ko-KR" dirty="0">
                <a:solidFill>
                  <a:schemeClr val="tx1"/>
                </a:solidFill>
              </a:rPr>
              <a:t> -&gt; </a:t>
            </a:r>
            <a:r>
              <a:rPr lang="en-US" altLang="ko-KR" dirty="0" err="1">
                <a:solidFill>
                  <a:schemeClr val="tx1"/>
                </a:solidFill>
              </a:rPr>
              <a:t>EntryPoint</a:t>
            </a:r>
            <a:r>
              <a:rPr lang="en-US" altLang="ko-KR" dirty="0">
                <a:solidFill>
                  <a:schemeClr val="tx1"/>
                </a:solidFill>
              </a:rPr>
              <a:t> - </a:t>
            </a:r>
            <a:r>
              <a:rPr lang="en-US" altLang="ko-KR" dirty="0" err="1">
                <a:solidFill>
                  <a:schemeClr val="tx1"/>
                </a:solidFill>
              </a:rPr>
              <a:t>handleOps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B71968-2361-3E8F-7855-BC0BB4FE2080}"/>
              </a:ext>
            </a:extLst>
          </p:cNvPr>
          <p:cNvSpPr/>
          <p:nvPr/>
        </p:nvSpPr>
        <p:spPr>
          <a:xfrm>
            <a:off x="1149531" y="4492292"/>
            <a:ext cx="4693920" cy="1812714"/>
          </a:xfrm>
          <a:prstGeom prst="rect">
            <a:avLst/>
          </a:prstGeom>
          <a:noFill/>
          <a:ln w="57150">
            <a:solidFill>
              <a:srgbClr val="7820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Simple Contract Account – execute()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77AD55-E088-2565-D5DC-0A44D7238AA3}"/>
              </a:ext>
            </a:extLst>
          </p:cNvPr>
          <p:cNvSpPr/>
          <p:nvPr/>
        </p:nvSpPr>
        <p:spPr>
          <a:xfrm>
            <a:off x="1419497" y="4866762"/>
            <a:ext cx="4153989" cy="124532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to Destination Contract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65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8A8DA-8D25-162F-DADC-BC361594B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EA2949A6-C082-6465-C379-DACCF4A7CC0A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6AD932-D2F4-0E85-CCFE-519CC8D8640D}"/>
              </a:ext>
            </a:extLst>
          </p:cNvPr>
          <p:cNvSpPr/>
          <p:nvPr/>
        </p:nvSpPr>
        <p:spPr>
          <a:xfrm>
            <a:off x="7563394" y="2081351"/>
            <a:ext cx="1014549" cy="66185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S_C_A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CB6680-E4B9-92AA-1D6C-1AAF716DD7DA}"/>
              </a:ext>
            </a:extLst>
          </p:cNvPr>
          <p:cNvSpPr/>
          <p:nvPr/>
        </p:nvSpPr>
        <p:spPr>
          <a:xfrm>
            <a:off x="6061165" y="2081351"/>
            <a:ext cx="1258388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entry point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B278E-7B67-5346-E5EC-8AD471E299B6}"/>
              </a:ext>
            </a:extLst>
          </p:cNvPr>
          <p:cNvSpPr/>
          <p:nvPr/>
        </p:nvSpPr>
        <p:spPr>
          <a:xfrm>
            <a:off x="8821784" y="2081352"/>
            <a:ext cx="1528354" cy="6618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blockchain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EF4657-0FC9-A457-55EC-1BB2BFDC09EF}"/>
              </a:ext>
            </a:extLst>
          </p:cNvPr>
          <p:cNvSpPr/>
          <p:nvPr/>
        </p:nvSpPr>
        <p:spPr>
          <a:xfrm>
            <a:off x="1841862" y="2081352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74D3D1-F029-3FA4-323E-3CA512984BE1}"/>
              </a:ext>
            </a:extLst>
          </p:cNvPr>
          <p:cNvSpPr/>
          <p:nvPr/>
        </p:nvSpPr>
        <p:spPr>
          <a:xfrm>
            <a:off x="4802775" y="2081351"/>
            <a:ext cx="1014549" cy="6618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bundler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227627-5F9E-776E-2B3F-8CB3D2C222C7}"/>
              </a:ext>
            </a:extLst>
          </p:cNvPr>
          <p:cNvSpPr/>
          <p:nvPr/>
        </p:nvSpPr>
        <p:spPr>
          <a:xfrm>
            <a:off x="587828" y="2081352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F7C6F0E-4975-8834-1D0A-A33543006F8F}"/>
              </a:ext>
            </a:extLst>
          </p:cNvPr>
          <p:cNvSpPr/>
          <p:nvPr/>
        </p:nvSpPr>
        <p:spPr>
          <a:xfrm>
            <a:off x="465909" y="1483419"/>
            <a:ext cx="1254034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B40167-4C5D-7DAF-6857-41181A324097}"/>
              </a:ext>
            </a:extLst>
          </p:cNvPr>
          <p:cNvSpPr/>
          <p:nvPr/>
        </p:nvSpPr>
        <p:spPr>
          <a:xfrm>
            <a:off x="4708072" y="2002971"/>
            <a:ext cx="3956954" cy="80632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BEA43D7-8A59-030F-F7A4-1F06D50BE5E8}"/>
              </a:ext>
            </a:extLst>
          </p:cNvPr>
          <p:cNvSpPr/>
          <p:nvPr/>
        </p:nvSpPr>
        <p:spPr>
          <a:xfrm>
            <a:off x="465909" y="745915"/>
            <a:ext cx="2817221" cy="36933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Validation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AB0CD6-D346-97D7-429F-25DA9050C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775" y="3013168"/>
            <a:ext cx="5410955" cy="258163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F8D330D-68F2-3B81-BC72-B0999446D43E}"/>
              </a:ext>
            </a:extLst>
          </p:cNvPr>
          <p:cNvSpPr/>
          <p:nvPr/>
        </p:nvSpPr>
        <p:spPr>
          <a:xfrm>
            <a:off x="1841862" y="2971804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5B8882-49EA-8B33-D83D-8A97258E10C8}"/>
              </a:ext>
            </a:extLst>
          </p:cNvPr>
          <p:cNvSpPr/>
          <p:nvPr/>
        </p:nvSpPr>
        <p:spPr>
          <a:xfrm>
            <a:off x="587828" y="2971804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7BD38C-1B57-2CDD-32A9-8A9857840A0E}"/>
              </a:ext>
            </a:extLst>
          </p:cNvPr>
          <p:cNvSpPr/>
          <p:nvPr/>
        </p:nvSpPr>
        <p:spPr>
          <a:xfrm>
            <a:off x="1841862" y="3862256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865CAC-388A-53EE-1B89-6A059525777D}"/>
              </a:ext>
            </a:extLst>
          </p:cNvPr>
          <p:cNvSpPr/>
          <p:nvPr/>
        </p:nvSpPr>
        <p:spPr>
          <a:xfrm>
            <a:off x="587828" y="3862256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16CE9CD-071C-75EE-4E7B-94DB7B37C2DB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 flipV="1">
            <a:off x="2856411" y="2412277"/>
            <a:ext cx="1946364" cy="1"/>
          </a:xfrm>
          <a:prstGeom prst="bentConnector3">
            <a:avLst/>
          </a:prstGeom>
          <a:ln>
            <a:solidFill>
              <a:srgbClr val="0424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EE411BE-F296-F03A-997A-CC1B8A04E211}"/>
              </a:ext>
            </a:extLst>
          </p:cNvPr>
          <p:cNvCxnSpPr>
            <a:cxnSpLocks/>
            <a:stCxn id="4" idx="3"/>
            <a:endCxn id="23" idx="1"/>
          </p:cNvCxnSpPr>
          <p:nvPr/>
        </p:nvCxnSpPr>
        <p:spPr>
          <a:xfrm flipV="1">
            <a:off x="2856411" y="2412277"/>
            <a:ext cx="1946364" cy="890453"/>
          </a:xfrm>
          <a:prstGeom prst="bentConnector3">
            <a:avLst/>
          </a:prstGeom>
          <a:ln>
            <a:solidFill>
              <a:srgbClr val="0424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3C24FBEC-1B2A-CA69-B89D-BCD5116C2C45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 flipV="1">
            <a:off x="2856411" y="2412277"/>
            <a:ext cx="1946364" cy="1780905"/>
          </a:xfrm>
          <a:prstGeom prst="bentConnector3">
            <a:avLst/>
          </a:prstGeom>
          <a:ln>
            <a:solidFill>
              <a:srgbClr val="0424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61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B18AC017-632B-E59E-C55A-E7770132AD28}"/>
              </a:ext>
            </a:extLst>
          </p:cNvPr>
          <p:cNvSpPr txBox="1"/>
          <p:nvPr/>
        </p:nvSpPr>
        <p:spPr>
          <a:xfrm>
            <a:off x="316552" y="139412"/>
            <a:ext cx="522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749436-8174-51C7-B617-1B11EDA257F1}"/>
              </a:ext>
            </a:extLst>
          </p:cNvPr>
          <p:cNvSpPr txBox="1"/>
          <p:nvPr/>
        </p:nvSpPr>
        <p:spPr>
          <a:xfrm>
            <a:off x="316552" y="5087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https://xangle.io/research/detail/1219</a:t>
            </a:r>
          </a:p>
        </p:txBody>
      </p:sp>
    </p:spTree>
    <p:extLst>
      <p:ext uri="{BB962C8B-B14F-4D97-AF65-F5344CB8AC3E}">
        <p14:creationId xmlns:p14="http://schemas.microsoft.com/office/powerpoint/2010/main" val="3478563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246</Words>
  <Application>Microsoft Office PowerPoint</Application>
  <PresentationFormat>와이드스크린</PresentationFormat>
  <Paragraphs>81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system-ui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이정윤</dc:creator>
  <cp:lastModifiedBy>이정윤</cp:lastModifiedBy>
  <cp:revision>12</cp:revision>
  <dcterms:created xsi:type="dcterms:W3CDTF">2024-02-21T05:22:34Z</dcterms:created>
  <dcterms:modified xsi:type="dcterms:W3CDTF">2024-02-22T03:44:17Z</dcterms:modified>
</cp:coreProperties>
</file>