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8" r:id="rId4"/>
    <p:sldId id="257" r:id="rId5"/>
    <p:sldId id="270" r:id="rId6"/>
    <p:sldId id="264" r:id="rId7"/>
    <p:sldId id="258" r:id="rId8"/>
    <p:sldId id="265" r:id="rId9"/>
    <p:sldId id="263" r:id="rId10"/>
    <p:sldId id="268" r:id="rId11"/>
    <p:sldId id="269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78206E"/>
    <a:srgbClr val="0424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8EA6-101E-14A1-A376-82135AB1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FA3AF-4CE4-400F-02CA-3C71654D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50C-A789-3A9D-6A18-78AB2F9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371F-D7C0-6194-B214-DFF684CB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36A5-A952-6CF3-6EF9-D5785E2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0C8E-BB03-8338-FFD1-560AEA2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1727B-1ECF-D428-3C09-F719D0E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5E47-0310-EC40-E9F9-060115F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0E0F-9E23-9A62-6BF8-15E413C8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9411-F1B2-1169-7C9C-FA296A0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B1505-DA0E-4F3A-618B-413765BC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F3E5A-0EDD-8332-F002-11367C69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A9B5-A59F-4EC6-12B3-83D7660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8CDD-2C8F-EAA4-09D8-37D689BD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01F3-A4C2-0E04-7428-D9F5FFD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F629-1B81-D244-94C2-7762B3C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05A41-7E6C-2E2D-C3E1-5E5528C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E816-2CB0-9F0F-5DFF-A03C939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71DB-02A8-1601-E257-C105272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5768-246A-D111-BF2B-4FED947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9D5-91DC-5BA1-3E20-391C488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9DB7-D029-A497-D942-1DBFB5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9294-9689-7AF1-EDF1-BEBB69D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F21-1277-35D0-F573-43B5AD9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11040-39BD-1F5C-87C1-4FA7AE5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426B-FAF2-160C-5C7D-6005327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948E-E59E-37CD-291A-1209950A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59024-E2C8-E8B9-7857-AC8BD50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C9A1A-B9EA-5DB4-CC63-F4E3237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DD58-658F-52FC-859C-07E4D22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B71F-2BA4-D6F2-2E58-6019E8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BEA0-50FA-C15B-3BD9-AC8AC6E2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12EB6-0D52-F74E-CA14-41F348AB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D1A5-3373-9A7E-0752-F7069B9F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90A9B-DFAE-3B20-7AC8-664BCDB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FE718-3953-CAB0-82C7-7B679441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00904-5858-0065-D385-BD3548E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22959-62ED-DF37-B930-5D6B6A9A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AEF62-35F8-2D92-2136-3B41BD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ED1E0-EF45-1907-EF3B-A76A463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30369-42A2-2DCD-ACA7-D15A8EB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2673A-FB83-59E2-30D1-B293D5C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9C11A-0956-CCF2-C06E-C30FCBC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D1349-F92F-8D55-74D2-2963650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E6738-DD4E-9B24-044C-349651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DAF0-B729-A1D6-3796-024FA1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A976-C915-ADB7-4D5A-DBD184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DDBE-A71F-195C-DBD4-A7B9FE5B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6AC0-7700-21C1-2E2D-68266883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18A62-9028-F8F9-F485-CEAB35B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4D9B1-03D4-F041-5BC0-76AA232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E1060-2301-0487-F534-603B409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75DB-1FF7-B5CE-DECD-482AEFB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91556-01CB-35CA-7E90-DEB6C905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7374-BC56-534C-BA50-B8AA94EC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1970E-6F32-9422-5F51-379BE86B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DC16-CFA0-8B1C-8D8B-DBBF93D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9A9E-29F5-8C51-C4D6-88237A0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1721-0234-0833-06DE-0C5D8A1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9BE20-7E27-EC9F-D29D-57F6979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15A1-7A18-6C0B-F66A-A05FB6B2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1B0F-02AC-4195-A768-B4986CE95E63}" type="datetimeFigureOut">
              <a:rPr lang="ko-KR" altLang="en-US" smtClean="0"/>
              <a:t>2024-12-11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5D7C-DE9A-D957-8661-B0315ED3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17F-9CC4-2765-DDBA-44CAF7D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onomy.io/smart-account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iffyscan.xyz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d-qd/wallet-abstraction/blob/main/Contracts/src/Accounts/WebAuthnAccount.so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hain.link/ccip/tutorials/programmable-token-transfers#transfer-and-receive-tokens-and-data-and-pay-in-native" TargetMode="External"/><Relationship Id="rId3" Type="http://schemas.openxmlformats.org/officeDocument/2006/relationships/hyperlink" Target="https://xangle.io/research/detail/1219" TargetMode="External"/><Relationship Id="rId7" Type="http://schemas.openxmlformats.org/officeDocument/2006/relationships/hyperlink" Target="https://jiffyscan.xyz/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conomy.io/smart-accounts" TargetMode="External"/><Relationship Id="rId5" Type="http://schemas.openxmlformats.org/officeDocument/2006/relationships/hyperlink" Target="https://xangle.io/research/detail/1198?utm_source=telegram&amp;amp;utm_medium=organic_social&amp;amp;utm_campaign=ERC4337_digest_230526" TargetMode="External"/><Relationship Id="rId4" Type="http://schemas.openxmlformats.org/officeDocument/2006/relationships/hyperlink" Target="https://docs.alchemy.com/reference/bundler-api-endpoi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7562#alt-mempools-ru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infinitism/account-abstraction/tree/develop/contracts/samp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9E230-1BFE-640D-61BA-CDEE8B332F57}"/>
              </a:ext>
            </a:extLst>
          </p:cNvPr>
          <p:cNvSpPr txBox="1"/>
          <p:nvPr/>
        </p:nvSpPr>
        <p:spPr>
          <a:xfrm>
            <a:off x="1125532" y="1140824"/>
            <a:ext cx="9749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Account Abstraction</a:t>
            </a:r>
            <a:r>
              <a:rPr lang="en-US" altLang="ko-KR" sz="3200" dirty="0"/>
              <a:t> (AA)</a:t>
            </a:r>
          </a:p>
          <a:p>
            <a:r>
              <a:rPr lang="en-US" altLang="ko-KR" sz="3200" dirty="0"/>
              <a:t>	- </a:t>
            </a:r>
            <a:r>
              <a:rPr lang="ko-KR" altLang="en-US" sz="2400" dirty="0"/>
              <a:t>계정 추상화 </a:t>
            </a:r>
            <a:r>
              <a:rPr lang="en-US" altLang="ko-KR" sz="1600" dirty="0"/>
              <a:t>with</a:t>
            </a:r>
            <a:r>
              <a:rPr lang="en-US" altLang="ko-KR" sz="2000" dirty="0"/>
              <a:t> ERC4337 : Account Abstractions Using Alt </a:t>
            </a:r>
            <a:r>
              <a:rPr lang="en-US" altLang="ko-KR" sz="2000" dirty="0" err="1"/>
              <a:t>Mempool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CFD1-3818-AB05-6382-F505F5619381}"/>
              </a:ext>
            </a:extLst>
          </p:cNvPr>
          <p:cNvSpPr txBox="1"/>
          <p:nvPr/>
        </p:nvSpPr>
        <p:spPr>
          <a:xfrm>
            <a:off x="6362706" y="3208877"/>
            <a:ext cx="500169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Alchemy Bundler &amp; Simple Account Contract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9EDDB-4BD9-47FB-926A-494EA9870669}"/>
              </a:ext>
            </a:extLst>
          </p:cNvPr>
          <p:cNvSpPr txBox="1"/>
          <p:nvPr/>
        </p:nvSpPr>
        <p:spPr>
          <a:xfrm>
            <a:off x="8863551" y="5354526"/>
            <a:ext cx="284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		</a:t>
            </a:r>
            <a:r>
              <a:rPr lang="ko-KR" altLang="en-US" dirty="0"/>
              <a:t>이정윤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		2024.02</a:t>
            </a:r>
          </a:p>
          <a:p>
            <a:r>
              <a:rPr lang="ko-KR" altLang="en-US" dirty="0"/>
              <a:t>업데이트 </a:t>
            </a:r>
            <a:r>
              <a:rPr lang="en-US" altLang="ko-KR" dirty="0"/>
              <a:t>:	2024.10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3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BF07-D70E-156F-9A45-68DFC9E5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E69A8F4-F83F-CD12-A4B4-3AA036F2B63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0DEA6-671D-86F6-228A-71D27E569135}"/>
              </a:ext>
            </a:extLst>
          </p:cNvPr>
          <p:cNvSpPr/>
          <p:nvPr/>
        </p:nvSpPr>
        <p:spPr>
          <a:xfrm>
            <a:off x="7201988" y="2098766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500BF-AA88-0EAE-DA92-C43E9D7B3183}"/>
              </a:ext>
            </a:extLst>
          </p:cNvPr>
          <p:cNvSpPr/>
          <p:nvPr/>
        </p:nvSpPr>
        <p:spPr>
          <a:xfrm>
            <a:off x="5856515" y="209876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AD09CF-BA1A-534F-2B55-4F97EC30B7AF}"/>
              </a:ext>
            </a:extLst>
          </p:cNvPr>
          <p:cNvSpPr/>
          <p:nvPr/>
        </p:nvSpPr>
        <p:spPr>
          <a:xfrm>
            <a:off x="4354286" y="2098766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6F342-772D-A5A3-519A-42B7F086F193}"/>
              </a:ext>
            </a:extLst>
          </p:cNvPr>
          <p:cNvSpPr/>
          <p:nvPr/>
        </p:nvSpPr>
        <p:spPr>
          <a:xfrm>
            <a:off x="8974183" y="2098766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4C3FE-32DC-9EE2-6B12-0B3EFA7A061F}"/>
              </a:ext>
            </a:extLst>
          </p:cNvPr>
          <p:cNvSpPr/>
          <p:nvPr/>
        </p:nvSpPr>
        <p:spPr>
          <a:xfrm>
            <a:off x="1841862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FC549B-EDBF-43A3-E2F2-85E701D5D895}"/>
              </a:ext>
            </a:extLst>
          </p:cNvPr>
          <p:cNvSpPr/>
          <p:nvPr/>
        </p:nvSpPr>
        <p:spPr>
          <a:xfrm>
            <a:off x="3095896" y="2098766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F97134-976F-86B7-55D4-CD38C309F86C}"/>
              </a:ext>
            </a:extLst>
          </p:cNvPr>
          <p:cNvSpPr/>
          <p:nvPr/>
        </p:nvSpPr>
        <p:spPr>
          <a:xfrm>
            <a:off x="587828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3EF7E-A737-2A08-C2F9-BEFAC2C2363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187872-634E-39FA-CDEC-529755E1CCDC}"/>
              </a:ext>
            </a:extLst>
          </p:cNvPr>
          <p:cNvSpPr/>
          <p:nvPr/>
        </p:nvSpPr>
        <p:spPr>
          <a:xfrm>
            <a:off x="8991595" y="2996344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CA7F29-ACA6-A1CC-5B49-D9CCA334ED97}"/>
              </a:ext>
            </a:extLst>
          </p:cNvPr>
          <p:cNvSpPr/>
          <p:nvPr/>
        </p:nvSpPr>
        <p:spPr>
          <a:xfrm>
            <a:off x="4241073" y="2021782"/>
            <a:ext cx="2717073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E04C8-006C-2675-C3FC-A24E9F41D684}"/>
              </a:ext>
            </a:extLst>
          </p:cNvPr>
          <p:cNvSpPr txBox="1"/>
          <p:nvPr/>
        </p:nvSpPr>
        <p:spPr>
          <a:xfrm>
            <a:off x="3409475" y="3387244"/>
            <a:ext cx="3461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Account Contract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EntryPoint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beneficiary(bundler account)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E0B5A-9ECF-A7C2-1AE4-C7EFC3A48E83}"/>
              </a:ext>
            </a:extLst>
          </p:cNvPr>
          <p:cNvCxnSpPr/>
          <p:nvPr/>
        </p:nvCxnSpPr>
        <p:spPr>
          <a:xfrm flipH="1">
            <a:off x="3526790" y="3196641"/>
            <a:ext cx="2926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A4D73-1D5A-AA39-2B98-1E254539B3F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without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5B33-95A2-4290-9E20-D4AA1CC6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B3F1739-1F4D-21C7-437B-CD6002E8624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FE706-5752-92F9-433B-69B73A7CFB4E}"/>
              </a:ext>
            </a:extLst>
          </p:cNvPr>
          <p:cNvSpPr/>
          <p:nvPr/>
        </p:nvSpPr>
        <p:spPr>
          <a:xfrm>
            <a:off x="5773913" y="2479604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43DC14-EFAE-FA5D-0A06-2F9E42C97453}"/>
              </a:ext>
            </a:extLst>
          </p:cNvPr>
          <p:cNvSpPr/>
          <p:nvPr/>
        </p:nvSpPr>
        <p:spPr>
          <a:xfrm>
            <a:off x="3025270" y="2484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ADA35D-ACA6-CA17-358B-406E6E12E1D6}"/>
              </a:ext>
            </a:extLst>
          </p:cNvPr>
          <p:cNvSpPr/>
          <p:nvPr/>
        </p:nvSpPr>
        <p:spPr>
          <a:xfrm>
            <a:off x="512846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AE3FB-7699-E30B-015D-CF1A6F951A29}"/>
              </a:ext>
            </a:extLst>
          </p:cNvPr>
          <p:cNvSpPr/>
          <p:nvPr/>
        </p:nvSpPr>
        <p:spPr>
          <a:xfrm>
            <a:off x="1766880" y="2484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D9E991-9F64-3EB0-71D9-7710BE232967}"/>
              </a:ext>
            </a:extLst>
          </p:cNvPr>
          <p:cNvSpPr/>
          <p:nvPr/>
        </p:nvSpPr>
        <p:spPr>
          <a:xfrm>
            <a:off x="2912057" y="2407367"/>
            <a:ext cx="2717073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125ACA-CA40-32DA-2706-1AD3B4BF451E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2CCAF8-47AC-D398-397C-6F6E1CF4E5F5}"/>
              </a:ext>
            </a:extLst>
          </p:cNvPr>
          <p:cNvSpPr/>
          <p:nvPr/>
        </p:nvSpPr>
        <p:spPr>
          <a:xfrm>
            <a:off x="4527499" y="248494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7AEAC-99D3-4314-4713-EE31A2155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3"/>
          <a:stretch/>
        </p:blipFill>
        <p:spPr>
          <a:xfrm>
            <a:off x="512846" y="1409235"/>
            <a:ext cx="7590828" cy="5525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76E346-B022-65FD-8B06-FA83F3E2F19B}"/>
              </a:ext>
            </a:extLst>
          </p:cNvPr>
          <p:cNvCxnSpPr>
            <a:cxnSpLocks/>
          </p:cNvCxnSpPr>
          <p:nvPr/>
        </p:nvCxnSpPr>
        <p:spPr>
          <a:xfrm flipV="1">
            <a:off x="973184" y="1987889"/>
            <a:ext cx="0" cy="43200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372C2-89AE-5DE0-9F63-AD37094DF48B}"/>
              </a:ext>
            </a:extLst>
          </p:cNvPr>
          <p:cNvSpPr/>
          <p:nvPr/>
        </p:nvSpPr>
        <p:spPr>
          <a:xfrm>
            <a:off x="5773913" y="4262388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ERC-20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4D4A-CE58-9E4B-0A46-34215DFCDDF2}"/>
              </a:ext>
            </a:extLst>
          </p:cNvPr>
          <p:cNvSpPr txBox="1"/>
          <p:nvPr/>
        </p:nvSpPr>
        <p:spPr>
          <a:xfrm>
            <a:off x="472170" y="3334963"/>
            <a:ext cx="1055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검증 방법</a:t>
            </a:r>
            <a:endParaRPr lang="en-US" altLang="ko-KR" sz="1400" dirty="0"/>
          </a:p>
          <a:p>
            <a:r>
              <a:rPr lang="en-US" altLang="ko-KR" sz="1400" dirty="0"/>
              <a:t>1. ERC-20</a:t>
            </a:r>
          </a:p>
          <a:p>
            <a:r>
              <a:rPr lang="en-US" altLang="ko-KR" sz="1400" dirty="0"/>
              <a:t>2. whitelist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7EBB86-1925-BD74-0864-8F0F1A64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572" y="2014244"/>
            <a:ext cx="4499282" cy="3559241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6090A60D-74E9-EE26-609F-C1701BF66CF9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16200000" flipH="1" flipV="1">
            <a:off x="4987223" y="1146844"/>
            <a:ext cx="4747" cy="2670265"/>
          </a:xfrm>
          <a:prstGeom prst="curvedConnector3">
            <a:avLst>
              <a:gd name="adj1" fmla="val -7017106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05BFF45-48D7-4145-0736-F36ACCBEBD2A}"/>
              </a:ext>
            </a:extLst>
          </p:cNvPr>
          <p:cNvCxnSpPr>
            <a:cxnSpLocks/>
            <a:stCxn id="14" idx="0"/>
            <a:endCxn id="23" idx="0"/>
          </p:cNvCxnSpPr>
          <p:nvPr/>
        </p:nvCxnSpPr>
        <p:spPr>
          <a:xfrm rot="16200000" flipV="1">
            <a:off x="2964310" y="1794196"/>
            <a:ext cx="12700" cy="1380309"/>
          </a:xfrm>
          <a:prstGeom prst="curvedConnector3">
            <a:avLst>
              <a:gd name="adj1" fmla="val 2485693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B1D4BF-5098-CB7C-9564-352F4E41084A}"/>
              </a:ext>
            </a:extLst>
          </p:cNvPr>
          <p:cNvSpPr/>
          <p:nvPr/>
        </p:nvSpPr>
        <p:spPr>
          <a:xfrm>
            <a:off x="3025270" y="4262388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2C51DC-EDD8-12B8-BC58-496846221A25}"/>
              </a:ext>
            </a:extLst>
          </p:cNvPr>
          <p:cNvSpPr/>
          <p:nvPr/>
        </p:nvSpPr>
        <p:spPr>
          <a:xfrm>
            <a:off x="512846" y="4262388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B39B95-9DCF-66DA-82BB-3FDBFE17136D}"/>
              </a:ext>
            </a:extLst>
          </p:cNvPr>
          <p:cNvSpPr/>
          <p:nvPr/>
        </p:nvSpPr>
        <p:spPr>
          <a:xfrm>
            <a:off x="1766880" y="4262388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9CABFA-4A9B-7463-F33A-8D2CB5E3E1D8}"/>
              </a:ext>
            </a:extLst>
          </p:cNvPr>
          <p:cNvSpPr/>
          <p:nvPr/>
        </p:nvSpPr>
        <p:spPr>
          <a:xfrm>
            <a:off x="2912057" y="4185404"/>
            <a:ext cx="2717073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C9EDD-28FA-598D-1C11-1DB1AACF7770}"/>
              </a:ext>
            </a:extLst>
          </p:cNvPr>
          <p:cNvSpPr/>
          <p:nvPr/>
        </p:nvSpPr>
        <p:spPr>
          <a:xfrm>
            <a:off x="4527499" y="4262983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274E822B-8216-67AF-EAFB-A50C6EE05B21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rot="5400000">
            <a:off x="4989597" y="3589107"/>
            <a:ext cx="12700" cy="2670265"/>
          </a:xfrm>
          <a:prstGeom prst="curvedConnector3">
            <a:avLst>
              <a:gd name="adj1" fmla="val 3308575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E72DE54-F977-0C76-39E6-393AC9342DBA}"/>
              </a:ext>
            </a:extLst>
          </p:cNvPr>
          <p:cNvCxnSpPr>
            <a:cxnSpLocks/>
            <a:stCxn id="28" idx="0"/>
            <a:endCxn id="18" idx="0"/>
          </p:cNvCxnSpPr>
          <p:nvPr/>
        </p:nvCxnSpPr>
        <p:spPr>
          <a:xfrm rot="5400000" flipH="1" flipV="1">
            <a:off x="5679454" y="3617709"/>
            <a:ext cx="595" cy="1289955"/>
          </a:xfrm>
          <a:prstGeom prst="curvedConnector3">
            <a:avLst>
              <a:gd name="adj1" fmla="val 47301849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B9A1EE-FE5C-1E3A-702D-75226EE7F3E6}"/>
              </a:ext>
            </a:extLst>
          </p:cNvPr>
          <p:cNvSpPr txBox="1"/>
          <p:nvPr/>
        </p:nvSpPr>
        <p:spPr>
          <a:xfrm>
            <a:off x="5106677" y="3711799"/>
            <a:ext cx="114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ERC-20 Token</a:t>
            </a:r>
            <a:endParaRPr lang="ko-KR" altLang="en-US" sz="1200" dirty="0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4C9F236E-B284-F81A-06AE-741E5BCA9122}"/>
              </a:ext>
            </a:extLst>
          </p:cNvPr>
          <p:cNvCxnSpPr>
            <a:cxnSpLocks/>
            <a:stCxn id="21" idx="2"/>
            <a:endCxn id="24" idx="2"/>
          </p:cNvCxnSpPr>
          <p:nvPr/>
        </p:nvCxnSpPr>
        <p:spPr>
          <a:xfrm rot="5400000">
            <a:off x="2964310" y="4234085"/>
            <a:ext cx="12700" cy="1380309"/>
          </a:xfrm>
          <a:prstGeom prst="curvedConnector3">
            <a:avLst>
              <a:gd name="adj1" fmla="val 3171425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1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55C5-FF32-6FEA-890D-19F9F7B9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541F544-7FD4-EBA9-93D9-B3A8C95949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적용 사례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hlinkClick r:id="rId3"/>
            <a:extLst>
              <a:ext uri="{FF2B5EF4-FFF2-40B4-BE49-F238E27FC236}">
                <a16:creationId xmlns:a16="http://schemas.microsoft.com/office/drawing/2014/main" id="{4ED3D235-AF77-CFF6-A85A-456F855433C6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Biconomy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8CAA36-7257-4CF7-828D-438EBC10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318" y="1489185"/>
            <a:ext cx="6293201" cy="38796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1535DF-A722-A08E-0F8E-0BC7EC588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78" y="1239138"/>
            <a:ext cx="337232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0210-227B-FA6D-B682-E10F1F8B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C5CCD2-19DA-0F50-B113-7339D871386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 제안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0F727F-A9BF-B8E4-68F7-6CECA34AC3BA}"/>
              </a:ext>
            </a:extLst>
          </p:cNvPr>
          <p:cNvSpPr/>
          <p:nvPr/>
        </p:nvSpPr>
        <p:spPr>
          <a:xfrm>
            <a:off x="3058239" y="307696"/>
            <a:ext cx="4595948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UI/UX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Web3 </a:t>
            </a:r>
            <a:r>
              <a:rPr lang="ko-KR" altLang="en-US" sz="1600" b="1" dirty="0">
                <a:solidFill>
                  <a:schemeClr val="tx1"/>
                </a:solidFill>
              </a:rPr>
              <a:t>요소 배제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사용자 접근성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32DB-8EB8-05AA-3894-2E7042D678B0}"/>
              </a:ext>
            </a:extLst>
          </p:cNvPr>
          <p:cNvSpPr txBox="1"/>
          <p:nvPr/>
        </p:nvSpPr>
        <p:spPr>
          <a:xfrm>
            <a:off x="425147" y="1041439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DApp</a:t>
            </a:r>
            <a:r>
              <a:rPr lang="ko-KR" altLang="en-US" dirty="0"/>
              <a:t>이 관리하는 </a:t>
            </a:r>
            <a:r>
              <a:rPr lang="en-US" altLang="ko-KR" dirty="0"/>
              <a:t>Contract Account </a:t>
            </a:r>
            <a:r>
              <a:rPr lang="ko-KR" altLang="en-US" dirty="0"/>
              <a:t>생성 후 </a:t>
            </a:r>
            <a:r>
              <a:rPr lang="en-US" altLang="ko-KR" dirty="0"/>
              <a:t>ID</a:t>
            </a:r>
            <a:r>
              <a:rPr lang="ko-KR" altLang="en-US" dirty="0"/>
              <a:t>와 매칭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C9E5F-5EA1-9ED7-46EE-8B0AEEA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7"/>
            <a:ext cx="5104049" cy="31958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A6B8E8-08BA-F11B-2079-5E6DB116F0A0}"/>
              </a:ext>
            </a:extLst>
          </p:cNvPr>
          <p:cNvSpPr/>
          <p:nvPr/>
        </p:nvSpPr>
        <p:spPr>
          <a:xfrm>
            <a:off x="5995579" y="2900360"/>
            <a:ext cx="1452971" cy="12096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Social 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5306C1-D433-47DF-D327-F2107CD18798}"/>
              </a:ext>
            </a:extLst>
          </p:cNvPr>
          <p:cNvSpPr/>
          <p:nvPr/>
        </p:nvSpPr>
        <p:spPr>
          <a:xfrm>
            <a:off x="9305925" y="2571749"/>
            <a:ext cx="2286000" cy="1866899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salt = user </a:t>
            </a:r>
            <a:r>
              <a:rPr lang="en-US" altLang="ko-KR" dirty="0" err="1">
                <a:solidFill>
                  <a:schemeClr val="tx1"/>
                </a:solidFill>
              </a:rPr>
              <a:t>cid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createAccount</a:t>
            </a:r>
            <a:r>
              <a:rPr lang="en-US" altLang="ko-KR" dirty="0">
                <a:solidFill>
                  <a:schemeClr val="tx1"/>
                </a:solidFill>
              </a:rPr>
              <a:t>(salt)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D26734-EE18-2B1C-BA62-0A7E2A50573F}"/>
              </a:ext>
            </a:extLst>
          </p:cNvPr>
          <p:cNvCxnSpPr>
            <a:cxnSpLocks/>
          </p:cNvCxnSpPr>
          <p:nvPr/>
        </p:nvCxnSpPr>
        <p:spPr>
          <a:xfrm>
            <a:off x="7747286" y="3326521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7822E-132F-080C-C46E-30FA0A7DB06F}"/>
              </a:ext>
            </a:extLst>
          </p:cNvPr>
          <p:cNvSpPr txBox="1"/>
          <p:nvPr/>
        </p:nvSpPr>
        <p:spPr>
          <a:xfrm>
            <a:off x="8132619" y="29571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EFD2D7-8A5A-5596-B609-0180C4600F74}"/>
              </a:ext>
            </a:extLst>
          </p:cNvPr>
          <p:cNvCxnSpPr>
            <a:cxnSpLocks/>
          </p:cNvCxnSpPr>
          <p:nvPr/>
        </p:nvCxnSpPr>
        <p:spPr>
          <a:xfrm flipH="1">
            <a:off x="7747286" y="3662039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5E125-FB85-484C-A90E-83472D328C53}"/>
              </a:ext>
            </a:extLst>
          </p:cNvPr>
          <p:cNvSpPr txBox="1"/>
          <p:nvPr/>
        </p:nvSpPr>
        <p:spPr>
          <a:xfrm>
            <a:off x="7914933" y="3681089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9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5CE-E9CB-38CF-E270-CCA4E0C2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24613-E35A-146D-B416-646AFCDB61EE}"/>
              </a:ext>
            </a:extLst>
          </p:cNvPr>
          <p:cNvSpPr/>
          <p:nvPr/>
        </p:nvSpPr>
        <p:spPr>
          <a:xfrm>
            <a:off x="3058884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공동 지갑 혹은 소셜 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0A247-F6F2-A1DC-5C56-049D5C28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8"/>
            <a:ext cx="6935168" cy="2429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F2FE9-8F63-C96C-FB3F-639181F806AF}"/>
              </a:ext>
            </a:extLst>
          </p:cNvPr>
          <p:cNvSpPr txBox="1"/>
          <p:nvPr/>
        </p:nvSpPr>
        <p:spPr>
          <a:xfrm>
            <a:off x="425147" y="1041439"/>
            <a:ext cx="660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validateSignature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Customizing – owner</a:t>
            </a:r>
            <a:r>
              <a:rPr lang="ko-KR" altLang="en-US" dirty="0"/>
              <a:t> 체크 방식을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95D19-5305-5B57-87D1-C66D7A5F331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 제안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4472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85CD-3156-35DA-4775-BD9CB89B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50945-3567-7654-F943-50149898EF3B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한계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점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DDA19-50FA-9EE8-7A23-E9C67598330A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중앙화된</a:t>
            </a:r>
            <a:r>
              <a:rPr lang="ko-KR" altLang="en-US" sz="1600" b="1" dirty="0">
                <a:solidFill>
                  <a:schemeClr val="tx1"/>
                </a:solidFill>
              </a:rPr>
              <a:t> 프로세스로 인한 보안 위험성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31FEE-55F9-2228-D0CF-FF6032906D58}"/>
              </a:ext>
            </a:extLst>
          </p:cNvPr>
          <p:cNvSpPr txBox="1"/>
          <p:nvPr/>
        </p:nvSpPr>
        <p:spPr>
          <a:xfrm>
            <a:off x="425147" y="1041439"/>
            <a:ext cx="94205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신뢰할 수 있는 </a:t>
            </a:r>
            <a:r>
              <a:rPr lang="en-US" altLang="ko-KR" b="1" dirty="0"/>
              <a:t>Bundler</a:t>
            </a:r>
            <a:r>
              <a:rPr lang="ko-KR" altLang="en-US" b="1" dirty="0"/>
              <a:t>의 필요성</a:t>
            </a:r>
            <a:endParaRPr lang="en-US" altLang="ko-KR" b="1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선택적으로 실행 가능함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ko-KR" altLang="en-US" sz="1600" dirty="0"/>
              <a:t>을 미리 확인하고 악의적으로 이용할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Auditing</a:t>
            </a:r>
            <a:r>
              <a:rPr lang="ko-KR" altLang="en-US" b="1" dirty="0"/>
              <a:t>된</a:t>
            </a:r>
            <a:r>
              <a:rPr lang="en-US" altLang="ko-KR" b="1" dirty="0"/>
              <a:t> Contract Factory </a:t>
            </a:r>
            <a:r>
              <a:rPr lang="ko-KR" altLang="en-US" b="1" dirty="0"/>
              <a:t>코드 사용의 필요성</a:t>
            </a:r>
            <a:endParaRPr lang="en-US" altLang="ko-KR" b="1" dirty="0"/>
          </a:p>
          <a:p>
            <a:r>
              <a:rPr lang="en-US" altLang="ko-KR" sz="1600" dirty="0"/>
              <a:t>- Contract Account</a:t>
            </a:r>
            <a:r>
              <a:rPr lang="ko-KR" altLang="en-US" sz="1600" dirty="0"/>
              <a:t>의 </a:t>
            </a:r>
            <a:r>
              <a:rPr lang="en-US" altLang="ko-KR" sz="1600" dirty="0"/>
              <a:t>signature validation</a:t>
            </a:r>
            <a:r>
              <a:rPr lang="ko-KR" altLang="en-US" sz="1600" dirty="0"/>
              <a:t>에 취약점이 있을 경우 자산 탈취 가능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b="1" dirty="0"/>
              <a:t>증가하는 </a:t>
            </a:r>
            <a:r>
              <a:rPr lang="en-US" altLang="ko-KR" b="1" dirty="0"/>
              <a:t>Gas fee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단순 실험 결과 직접 </a:t>
            </a:r>
            <a:r>
              <a:rPr lang="en-US" altLang="ko-KR" sz="1600" dirty="0"/>
              <a:t>Contract call</a:t>
            </a:r>
            <a:r>
              <a:rPr lang="ko-KR" altLang="en-US" sz="1600" dirty="0"/>
              <a:t>에 비해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</a:t>
            </a:r>
            <a:r>
              <a:rPr lang="ko-KR" altLang="en-US" sz="1600" dirty="0"/>
              <a:t>전송 시 </a:t>
            </a:r>
            <a:r>
              <a:rPr lang="en-US" altLang="ko-KR" sz="1600" dirty="0"/>
              <a:t>3</a:t>
            </a:r>
            <a:r>
              <a:rPr lang="ko-KR" altLang="en-US" sz="1600" dirty="0"/>
              <a:t>배의 </a:t>
            </a:r>
            <a:r>
              <a:rPr lang="en-US" altLang="ko-KR" sz="1600" dirty="0"/>
              <a:t>Gas fee</a:t>
            </a:r>
            <a:r>
              <a:rPr lang="ko-KR" altLang="en-US" sz="1600" dirty="0"/>
              <a:t> 발생함</a:t>
            </a:r>
            <a:endParaRPr lang="en-US" altLang="ko-KR" sz="1600" dirty="0"/>
          </a:p>
          <a:p>
            <a:r>
              <a:rPr lang="en-US" altLang="ko-KR" sz="1600" dirty="0"/>
              <a:t>- Bundler</a:t>
            </a:r>
            <a:r>
              <a:rPr lang="ko-KR" altLang="en-US" sz="1600" dirty="0"/>
              <a:t>를 직접 운영하고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userOp</a:t>
            </a:r>
            <a:r>
              <a:rPr lang="ko-KR" altLang="en-US" sz="1600" dirty="0"/>
              <a:t>를 최대한 많이 묶어서 전송하면 </a:t>
            </a:r>
            <a:r>
              <a:rPr lang="en-US" altLang="ko-KR" sz="1600" dirty="0"/>
              <a:t>control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b="1" dirty="0"/>
              <a:t>Transaction Tracking</a:t>
            </a:r>
            <a:r>
              <a:rPr lang="ko-KR" altLang="en-US" b="1" dirty="0"/>
              <a:t> 어려움</a:t>
            </a:r>
            <a:endParaRPr lang="en-US" altLang="ko-KR" b="1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개인의 </a:t>
            </a:r>
            <a:r>
              <a:rPr lang="en-US" altLang="ko-KR" sz="1600" dirty="0"/>
              <a:t>EOA</a:t>
            </a:r>
            <a:r>
              <a:rPr lang="ko-KR" altLang="en-US" sz="1600" dirty="0"/>
              <a:t>의 </a:t>
            </a:r>
            <a:r>
              <a:rPr lang="en-US" altLang="ko-KR" sz="1600" dirty="0"/>
              <a:t>Address</a:t>
            </a:r>
            <a:r>
              <a:rPr lang="ko-KR" altLang="en-US" sz="1600" dirty="0"/>
              <a:t>에서 발생하지 않기 때문에 별도의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Hash explorer solution</a:t>
            </a:r>
            <a:r>
              <a:rPr lang="ko-KR" altLang="en-US" sz="1600" dirty="0"/>
              <a:t>이 필요함</a:t>
            </a:r>
            <a:endParaRPr lang="en-US" altLang="ko-KR" sz="1600" dirty="0"/>
          </a:p>
          <a:p>
            <a:r>
              <a:rPr lang="en-US" altLang="ko-KR" sz="1600" dirty="0"/>
              <a:t>- Alchemy Log, </a:t>
            </a:r>
            <a:r>
              <a:rPr lang="af-ZA" altLang="ko-KR" sz="1600" dirty="0">
                <a:hlinkClick r:id="rId2"/>
              </a:rPr>
              <a:t>https://jiffyscan.xyz/</a:t>
            </a:r>
            <a:endParaRPr lang="af-ZA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4310-E907-B470-F50B-E5178D42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3A83F-42F9-6BD3-04C3-8595DB5A3B96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사용 사례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hlinkClick r:id="rId2"/>
            <a:extLst>
              <a:ext uri="{FF2B5EF4-FFF2-40B4-BE49-F238E27FC236}">
                <a16:creationId xmlns:a16="http://schemas.microsoft.com/office/drawing/2014/main" id="{C3B060B1-FFFF-C6F7-B755-7771067FF4FD}"/>
              </a:ext>
            </a:extLst>
          </p:cNvPr>
          <p:cNvSpPr/>
          <p:nvPr/>
        </p:nvSpPr>
        <p:spPr>
          <a:xfrm>
            <a:off x="543540" y="1197294"/>
            <a:ext cx="2229739" cy="841319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Passkey </a:t>
            </a:r>
            <a:r>
              <a:rPr lang="ko-KR" altLang="en-US" sz="1600" b="1" dirty="0">
                <a:solidFill>
                  <a:schemeClr val="tx1"/>
                </a:solidFill>
              </a:rPr>
              <a:t>인증 서명</a:t>
            </a:r>
          </a:p>
        </p:txBody>
      </p:sp>
    </p:spTree>
    <p:extLst>
      <p:ext uri="{BB962C8B-B14F-4D97-AF65-F5344CB8AC3E}">
        <p14:creationId xmlns:p14="http://schemas.microsoft.com/office/powerpoint/2010/main" val="73163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6F17-06AF-916E-A2B1-6CBFFFD1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97092-A2D5-32B1-7105-B290C6AC2B3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1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DFFC17-425A-43B6-03C7-2E6FE151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18838"/>
            <a:ext cx="12041280" cy="4820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C0793-6B86-7204-34A0-E719760420C5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fee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5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F73D-BBAB-4EA7-8394-D401E831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1BC301-8353-EBFF-E88D-BF50690324C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2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0B4A8C-4810-CC99-3F8C-A63FBAEEE0C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Non EVM Network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CA8819-BDFF-9156-DF4F-4727D6B0E6C8}"/>
              </a:ext>
            </a:extLst>
          </p:cNvPr>
          <p:cNvSpPr/>
          <p:nvPr/>
        </p:nvSpPr>
        <p:spPr>
          <a:xfrm>
            <a:off x="6345120" y="2682239"/>
            <a:ext cx="3413760" cy="16894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EVM Blockchain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952CC0-4AE3-26D1-01AE-B48F6696F134}"/>
              </a:ext>
            </a:extLst>
          </p:cNvPr>
          <p:cNvSpPr/>
          <p:nvPr/>
        </p:nvSpPr>
        <p:spPr>
          <a:xfrm>
            <a:off x="1413832" y="3050177"/>
            <a:ext cx="1672046" cy="757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Non-EVM Blockchain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E3F51E-3265-42B4-00E0-5C6DB7A0E130}"/>
              </a:ext>
            </a:extLst>
          </p:cNvPr>
          <p:cNvSpPr/>
          <p:nvPr/>
        </p:nvSpPr>
        <p:spPr>
          <a:xfrm>
            <a:off x="6620364" y="3189514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EntryPoint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5AC9F2-B83C-759E-4B47-5BCFBF0F22A7}"/>
              </a:ext>
            </a:extLst>
          </p:cNvPr>
          <p:cNvSpPr/>
          <p:nvPr/>
        </p:nvSpPr>
        <p:spPr>
          <a:xfrm>
            <a:off x="7783882" y="3189514"/>
            <a:ext cx="1755438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Customized</a:t>
            </a:r>
            <a:br>
              <a:rPr lang="en-US" altLang="ko-KR" dirty="0"/>
            </a:br>
            <a:r>
              <a:rPr lang="en-US" altLang="ko-KR" dirty="0"/>
              <a:t>AA</a:t>
            </a:r>
            <a:br>
              <a:rPr lang="en-US" altLang="ko-KR" dirty="0"/>
            </a:br>
            <a:r>
              <a:rPr lang="en-US" altLang="ko-KR" dirty="0"/>
              <a:t>Contract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FFB3321-7C67-25B3-287E-F397BC9DE7EA}"/>
              </a:ext>
            </a:extLst>
          </p:cNvPr>
          <p:cNvSpPr/>
          <p:nvPr/>
        </p:nvSpPr>
        <p:spPr>
          <a:xfrm>
            <a:off x="3831770" y="2971800"/>
            <a:ext cx="167204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Bundler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67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18AC017-632B-E59E-C55A-E7770132AD28}"/>
              </a:ext>
            </a:extLst>
          </p:cNvPr>
          <p:cNvSpPr txBox="1"/>
          <p:nvPr/>
        </p:nvSpPr>
        <p:spPr>
          <a:xfrm>
            <a:off x="0" y="946947"/>
            <a:ext cx="874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2"/>
              </a:rPr>
              <a:t>ERC-4337: Account Abstraction Using Alt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system-ui"/>
                <a:hlinkClick r:id="rId2"/>
              </a:rPr>
              <a:t>Mempool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3"/>
              </a:rPr>
              <a:t>Xangle</a:t>
            </a:r>
            <a:r>
              <a:rPr lang="en-US" altLang="ko-KR" dirty="0">
                <a:hlinkClick r:id="rId3"/>
              </a:rPr>
              <a:t> – </a:t>
            </a:r>
            <a:r>
              <a:rPr lang="ko-KR" altLang="en-US" dirty="0">
                <a:hlinkClick r:id="rId3"/>
              </a:rPr>
              <a:t>계정 추상화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결제 시스템 혁신을 위한 키</a:t>
            </a:r>
            <a:endParaRPr lang="ko-KR" altLang="en-US" dirty="0"/>
          </a:p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4"/>
              </a:rPr>
              <a:t>Alchemy Bundler API Endpoints</a:t>
            </a: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5"/>
              </a:rPr>
              <a:t>Xangle - UX</a:t>
            </a:r>
            <a:r>
              <a:rPr lang="ko-KR" altLang="en-US" dirty="0">
                <a:hlinkClick r:id="rId5"/>
              </a:rPr>
              <a:t>관점에서 살펴보는 </a:t>
            </a:r>
            <a:r>
              <a:rPr lang="af-ZA" altLang="ko-KR" dirty="0">
                <a:hlinkClick r:id="rId5"/>
              </a:rPr>
              <a:t>ERC-4337 Use case for Web3 Game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6"/>
              </a:rPr>
              <a:t>Biconomy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7"/>
              </a:rPr>
              <a:t>UserOp Explorer - https://jiffyscan.xyz/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8"/>
              </a:rPr>
              <a:t>Chainlink CCIP – pay in native</a:t>
            </a:r>
            <a:endParaRPr lang="af-ZA" altLang="ko-KR" dirty="0"/>
          </a:p>
          <a:p>
            <a:pPr marL="342900" indent="-342900" algn="l" fontAlgn="ctr"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068145-29AB-AE44-A512-58AAE1CAADEB}"/>
              </a:ext>
            </a:extLst>
          </p:cNvPr>
          <p:cNvSpPr/>
          <p:nvPr/>
        </p:nvSpPr>
        <p:spPr>
          <a:xfrm>
            <a:off x="187235" y="19727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Reference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BCB119C-7B25-CF06-EF0E-85D480A889F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D0DCFE-CAAB-86B8-BB90-DFBD53863EB2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 : </a:t>
            </a:r>
            <a:r>
              <a:rPr lang="ko-KR" altLang="en-US" sz="1600" b="1" dirty="0">
                <a:solidFill>
                  <a:schemeClr val="tx1"/>
                </a:solidFill>
              </a:rPr>
              <a:t>계정의 종류 및 역할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DF1BC0-0D32-6B32-184B-8D29610DE169}"/>
              </a:ext>
            </a:extLst>
          </p:cNvPr>
          <p:cNvGrpSpPr/>
          <p:nvPr/>
        </p:nvGrpSpPr>
        <p:grpSpPr>
          <a:xfrm>
            <a:off x="1705195" y="1813219"/>
            <a:ext cx="3467937" cy="1446504"/>
            <a:chOff x="2163013" y="1819134"/>
            <a:chExt cx="3467937" cy="14465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D8EE1C-E5D2-79B2-1E83-02BA89BE3685}"/>
                </a:ext>
              </a:extLst>
            </p:cNvPr>
            <p:cNvSpPr txBox="1"/>
            <p:nvPr/>
          </p:nvSpPr>
          <p:spPr>
            <a:xfrm>
              <a:off x="2163013" y="1819134"/>
              <a:ext cx="346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</a:rPr>
                <a:t>EOA</a:t>
              </a:r>
              <a:r>
                <a:rPr lang="en-US" altLang="ko-KR" b="1" dirty="0"/>
                <a:t> </a:t>
              </a:r>
              <a:r>
                <a:rPr lang="en-US" altLang="ko-KR" dirty="0"/>
                <a:t>(</a:t>
              </a:r>
              <a:r>
                <a:rPr lang="en-US" altLang="ko-KR" b="1" dirty="0"/>
                <a:t>E</a:t>
              </a:r>
              <a:r>
                <a:rPr lang="en-US" altLang="ko-KR" dirty="0"/>
                <a:t>xternal </a:t>
              </a:r>
              <a:r>
                <a:rPr lang="en-US" altLang="ko-KR" b="1" dirty="0"/>
                <a:t>O</a:t>
              </a:r>
              <a:r>
                <a:rPr lang="en-US" altLang="ko-KR" dirty="0"/>
                <a:t>wned </a:t>
              </a:r>
              <a:r>
                <a:rPr lang="en-US" altLang="ko-KR" b="1" dirty="0"/>
                <a:t>A</a:t>
              </a:r>
              <a:r>
                <a:rPr lang="en-US" altLang="ko-KR" dirty="0"/>
                <a:t>ccount)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5FBC9-5362-8AD8-5DB8-20AF22F5B3E1}"/>
                </a:ext>
              </a:extLst>
            </p:cNvPr>
            <p:cNvSpPr txBox="1"/>
            <p:nvPr/>
          </p:nvSpPr>
          <p:spPr>
            <a:xfrm>
              <a:off x="2231943" y="2311531"/>
              <a:ext cx="24833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개인 소유의 지갑 주소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개인키</a:t>
              </a:r>
              <a:r>
                <a:rPr lang="en-US" altLang="ko-KR" sz="1400" dirty="0"/>
                <a:t>(Private Key)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서명 기능</a:t>
              </a:r>
              <a:endParaRPr lang="en-US" altLang="ko-KR" sz="1400" b="1" dirty="0">
                <a:solidFill>
                  <a:srgbClr val="0070C0"/>
                </a:solidFill>
              </a:endParaRPr>
            </a:p>
            <a:p>
              <a:r>
                <a:rPr lang="en-US" altLang="ko-KR" sz="1400" dirty="0"/>
                <a:t>-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스스로 트랜잭션 실행 가능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7B16C6-8970-6571-4F57-66E950B1903D}"/>
              </a:ext>
            </a:extLst>
          </p:cNvPr>
          <p:cNvGrpSpPr/>
          <p:nvPr/>
        </p:nvGrpSpPr>
        <p:grpSpPr>
          <a:xfrm>
            <a:off x="1705195" y="3598278"/>
            <a:ext cx="2794356" cy="1441104"/>
            <a:chOff x="2163013" y="3598277"/>
            <a:chExt cx="2794356" cy="14411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C036E-EF63-1377-84D6-510FCD81B997}"/>
                </a:ext>
              </a:extLst>
            </p:cNvPr>
            <p:cNvSpPr txBox="1"/>
            <p:nvPr/>
          </p:nvSpPr>
          <p:spPr>
            <a:xfrm>
              <a:off x="2163013" y="3598277"/>
              <a:ext cx="2552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CA</a:t>
              </a:r>
              <a:r>
                <a:rPr lang="en-US" altLang="ko-KR" b="1" dirty="0"/>
                <a:t> </a:t>
              </a:r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ontract </a:t>
              </a:r>
              <a:r>
                <a:rPr lang="en-US" altLang="ko-KR" b="1" dirty="0"/>
                <a:t>A</a:t>
              </a:r>
              <a:r>
                <a:rPr lang="en-US" altLang="ko-KR" dirty="0"/>
                <a:t>ccount)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3B6D3-5307-0994-D6E5-CD74EB998120}"/>
                </a:ext>
              </a:extLst>
            </p:cNvPr>
            <p:cNvSpPr txBox="1"/>
            <p:nvPr/>
          </p:nvSpPr>
          <p:spPr>
            <a:xfrm>
              <a:off x="2231943" y="4085274"/>
              <a:ext cx="272542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코드로 작성된 </a:t>
              </a:r>
              <a:r>
                <a:rPr lang="en-US" altLang="ko-KR" sz="1400" dirty="0"/>
                <a:t>Account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저장 공간에 데이터 저장 가능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서명 기능 없음</a:t>
              </a:r>
              <a:endParaRPr lang="en-US" altLang="ko-KR" sz="1400" b="1" dirty="0">
                <a:solidFill>
                  <a:srgbClr val="FF0000"/>
                </a:solidFill>
              </a:endParaRPr>
            </a:p>
            <a:p>
              <a:r>
                <a:rPr lang="en-US" altLang="ko-KR" sz="1400" dirty="0"/>
                <a:t>-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스스로 트랜잭션 실행 불가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BD57B-3CC1-7700-D81D-E04FDE036A7E}"/>
              </a:ext>
            </a:extLst>
          </p:cNvPr>
          <p:cNvGrpSpPr/>
          <p:nvPr/>
        </p:nvGrpSpPr>
        <p:grpSpPr>
          <a:xfrm>
            <a:off x="6617031" y="2516820"/>
            <a:ext cx="3066865" cy="1554272"/>
            <a:chOff x="6893192" y="2413337"/>
            <a:chExt cx="3066865" cy="15542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96405C-9EE0-8567-2FF1-BC2A21B18F1E}"/>
                </a:ext>
              </a:extLst>
            </p:cNvPr>
            <p:cNvSpPr txBox="1"/>
            <p:nvPr/>
          </p:nvSpPr>
          <p:spPr>
            <a:xfrm>
              <a:off x="6893192" y="2890391"/>
              <a:ext cx="306686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서명 및 검증 방식 변경 가능</a:t>
              </a:r>
              <a:endParaRPr lang="en-US" altLang="ko-KR" sz="1600" dirty="0"/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개인키 변경 </a:t>
              </a:r>
              <a:r>
                <a:rPr lang="en-US" altLang="ko-KR" sz="1600" dirty="0"/>
                <a:t>(CA Owner </a:t>
              </a:r>
              <a:r>
                <a:rPr lang="ko-KR" altLang="en-US" sz="1600" dirty="0"/>
                <a:t>변경</a:t>
              </a:r>
              <a:r>
                <a:rPr lang="en-US" altLang="ko-KR" sz="1600" dirty="0"/>
                <a:t>)</a:t>
              </a:r>
            </a:p>
            <a:p>
              <a:r>
                <a:rPr lang="en-US" altLang="ko-KR" sz="1600" dirty="0"/>
                <a:t>- Gas fee </a:t>
              </a:r>
              <a:r>
                <a:rPr lang="ko-KR" altLang="en-US" sz="1600" dirty="0"/>
                <a:t>대납</a:t>
              </a:r>
              <a:endParaRPr lang="en-US" altLang="ko-KR" sz="1600" dirty="0"/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다중 서명 트랜잭션</a:t>
              </a:r>
              <a:endParaRPr lang="en-US" altLang="ko-KR" sz="16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F1E1D7-B3CB-07CD-41A6-2F7AE9299A9D}"/>
                </a:ext>
              </a:extLst>
            </p:cNvPr>
            <p:cNvSpPr txBox="1"/>
            <p:nvPr/>
          </p:nvSpPr>
          <p:spPr>
            <a:xfrm>
              <a:off x="6893192" y="2413337"/>
              <a:ext cx="2874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AA</a:t>
              </a:r>
              <a:r>
                <a:rPr lang="en-US" altLang="ko-KR" b="1" dirty="0"/>
                <a:t> </a:t>
              </a:r>
              <a:r>
                <a:rPr lang="en-US" altLang="ko-KR" dirty="0"/>
                <a:t>(</a:t>
              </a:r>
              <a:r>
                <a:rPr lang="en-US" altLang="ko-KR" b="1" dirty="0"/>
                <a:t>A</a:t>
              </a:r>
              <a:r>
                <a:rPr lang="en-US" altLang="ko-KR" dirty="0"/>
                <a:t>ccount </a:t>
              </a:r>
              <a:r>
                <a:rPr lang="en-US" altLang="ko-KR" b="1" dirty="0"/>
                <a:t>A</a:t>
              </a:r>
              <a:r>
                <a:rPr lang="en-US" altLang="ko-KR" dirty="0"/>
                <a:t>bstraction)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E39D9BB-2F9F-9BC2-284E-BA74BB9B617C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5A8063-61B3-F227-983F-9F8867A6F14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&amp; 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CC4851A-DA1E-2F33-48CE-E34B3EB63D84}"/>
              </a:ext>
            </a:extLst>
          </p:cNvPr>
          <p:cNvSpPr/>
          <p:nvPr/>
        </p:nvSpPr>
        <p:spPr>
          <a:xfrm>
            <a:off x="3015445" y="1653191"/>
            <a:ext cx="2388394" cy="1631800"/>
          </a:xfrm>
          <a:prstGeom prst="roundRect">
            <a:avLst/>
          </a:prstGeom>
          <a:solidFill>
            <a:srgbClr val="0B7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58ABC-CA82-0D48-622D-FC825778EC99}"/>
              </a:ext>
            </a:extLst>
          </p:cNvPr>
          <p:cNvSpPr/>
          <p:nvPr/>
        </p:nvSpPr>
        <p:spPr>
          <a:xfrm>
            <a:off x="3300005" y="2137906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936A2D-B419-6907-41E2-E41B18321E52}"/>
              </a:ext>
            </a:extLst>
          </p:cNvPr>
          <p:cNvSpPr/>
          <p:nvPr/>
        </p:nvSpPr>
        <p:spPr>
          <a:xfrm>
            <a:off x="3300005" y="2501402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7BA329-DB54-DD9E-9C9C-5C147D74261F}"/>
              </a:ext>
            </a:extLst>
          </p:cNvPr>
          <p:cNvSpPr/>
          <p:nvPr/>
        </p:nvSpPr>
        <p:spPr>
          <a:xfrm>
            <a:off x="3300005" y="2839320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BE7C2F-FB0B-0584-EEC0-694B32D488B2}"/>
              </a:ext>
            </a:extLst>
          </p:cNvPr>
          <p:cNvSpPr/>
          <p:nvPr/>
        </p:nvSpPr>
        <p:spPr>
          <a:xfrm>
            <a:off x="6603206" y="1653191"/>
            <a:ext cx="2388394" cy="16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F2042F-880E-8CD1-FF6F-8104A0FA3FA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19280" y="2263906"/>
            <a:ext cx="1877240" cy="2374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44E282-8844-5FC0-04CA-29725BFD02C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19280" y="2743436"/>
            <a:ext cx="1953440" cy="2218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3BEBB9-E10F-D037-AC05-20687846DF82}"/>
              </a:ext>
            </a:extLst>
          </p:cNvPr>
          <p:cNvSpPr txBox="1"/>
          <p:nvPr/>
        </p:nvSpPr>
        <p:spPr>
          <a:xfrm>
            <a:off x="7246098" y="1283858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035DC9-D9D8-DE1C-7F8F-03B8793846FC}"/>
              </a:ext>
            </a:extLst>
          </p:cNvPr>
          <p:cNvSpPr txBox="1"/>
          <p:nvPr/>
        </p:nvSpPr>
        <p:spPr>
          <a:xfrm>
            <a:off x="3658335" y="1283858"/>
            <a:ext cx="10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3E107-B188-5B7E-C764-4A50C59FA629}"/>
              </a:ext>
            </a:extLst>
          </p:cNvPr>
          <p:cNvSpPr txBox="1"/>
          <p:nvPr/>
        </p:nvSpPr>
        <p:spPr>
          <a:xfrm>
            <a:off x="3597069" y="165707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Mempool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CB0D97-3A7D-798E-1A00-B243F62FAC98}"/>
              </a:ext>
            </a:extLst>
          </p:cNvPr>
          <p:cNvSpPr txBox="1"/>
          <p:nvPr/>
        </p:nvSpPr>
        <p:spPr>
          <a:xfrm>
            <a:off x="6838134" y="1653190"/>
            <a:ext cx="187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E4A94F5-E956-BE1A-8D4E-30736770E099}"/>
              </a:ext>
            </a:extLst>
          </p:cNvPr>
          <p:cNvSpPr/>
          <p:nvPr/>
        </p:nvSpPr>
        <p:spPr>
          <a:xfrm>
            <a:off x="3015445" y="3876027"/>
            <a:ext cx="2388394" cy="1631800"/>
          </a:xfrm>
          <a:prstGeom prst="roundRect">
            <a:avLst/>
          </a:prstGeom>
          <a:solidFill>
            <a:srgbClr val="0B7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089FD3-0F3F-09E3-E2F9-F1E8F563FD34}"/>
              </a:ext>
            </a:extLst>
          </p:cNvPr>
          <p:cNvSpPr/>
          <p:nvPr/>
        </p:nvSpPr>
        <p:spPr>
          <a:xfrm>
            <a:off x="3300005" y="4360742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0D7C74-4ED6-D3C9-CB4B-A8D0B4BAC242}"/>
              </a:ext>
            </a:extLst>
          </p:cNvPr>
          <p:cNvSpPr/>
          <p:nvPr/>
        </p:nvSpPr>
        <p:spPr>
          <a:xfrm>
            <a:off x="3300005" y="4724238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4D716A-8AC3-7203-CD02-84DA473E43BA}"/>
              </a:ext>
            </a:extLst>
          </p:cNvPr>
          <p:cNvSpPr/>
          <p:nvPr/>
        </p:nvSpPr>
        <p:spPr>
          <a:xfrm>
            <a:off x="3300005" y="5062156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31C3DE-4CA3-C206-1CAE-B3576C2678FE}"/>
              </a:ext>
            </a:extLst>
          </p:cNvPr>
          <p:cNvSpPr/>
          <p:nvPr/>
        </p:nvSpPr>
        <p:spPr>
          <a:xfrm>
            <a:off x="6603206" y="3876027"/>
            <a:ext cx="2388394" cy="16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0F25BD-B68D-F60D-2ED1-0FE588EE268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119280" y="4486742"/>
            <a:ext cx="1877240" cy="2374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418850D-5286-94BB-FD1B-7B78232A1E45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119280" y="4966272"/>
            <a:ext cx="1953440" cy="2218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8B65E5-1E40-E193-3EDE-A94A01F9BA44}"/>
              </a:ext>
            </a:extLst>
          </p:cNvPr>
          <p:cNvSpPr txBox="1"/>
          <p:nvPr/>
        </p:nvSpPr>
        <p:spPr>
          <a:xfrm>
            <a:off x="7304319" y="350539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Bundler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F89B0-45C0-E48D-45E2-4DEF8122F729}"/>
              </a:ext>
            </a:extLst>
          </p:cNvPr>
          <p:cNvSpPr txBox="1"/>
          <p:nvPr/>
        </p:nvSpPr>
        <p:spPr>
          <a:xfrm>
            <a:off x="3411922" y="387472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Alt </a:t>
            </a:r>
            <a:r>
              <a:rPr lang="en-US" altLang="ko-KR" b="1" dirty="0" err="1">
                <a:solidFill>
                  <a:schemeClr val="bg1"/>
                </a:solidFill>
              </a:rPr>
              <a:t>Mempool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95FEA-EF69-E932-3503-DC66F2248FCB}"/>
              </a:ext>
            </a:extLst>
          </p:cNvPr>
          <p:cNvSpPr txBox="1"/>
          <p:nvPr/>
        </p:nvSpPr>
        <p:spPr>
          <a:xfrm>
            <a:off x="6858782" y="3874722"/>
            <a:ext cx="187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Bundle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7B02FA-DFED-44AD-9736-1219A2CDE1B0}"/>
              </a:ext>
            </a:extLst>
          </p:cNvPr>
          <p:cNvSpPr txBox="1"/>
          <p:nvPr/>
        </p:nvSpPr>
        <p:spPr>
          <a:xfrm>
            <a:off x="9176555" y="442082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Alt </a:t>
            </a:r>
            <a:r>
              <a:rPr lang="en-US" altLang="ko-KR" dirty="0" err="1">
                <a:hlinkClick r:id="rId3"/>
              </a:rPr>
              <a:t>Mempool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D2BC4-DC1F-DB86-C81A-82D429981975}"/>
              </a:ext>
            </a:extLst>
          </p:cNvPr>
          <p:cNvSpPr txBox="1"/>
          <p:nvPr/>
        </p:nvSpPr>
        <p:spPr>
          <a:xfrm>
            <a:off x="3206736" y="350539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 </a:t>
            </a:r>
            <a:r>
              <a:rPr lang="en-US" altLang="ko-KR" dirty="0" err="1"/>
              <a:t>Mempool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4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C05001E-467F-3E86-EE9F-F0BD27B14F0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CDFFB-9D78-9594-E24B-68C52F5FFA95}"/>
              </a:ext>
            </a:extLst>
          </p:cNvPr>
          <p:cNvSpPr/>
          <p:nvPr/>
        </p:nvSpPr>
        <p:spPr>
          <a:xfrm>
            <a:off x="587829" y="208075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0C75-E210-2803-7C94-ED09F12DE968}"/>
              </a:ext>
            </a:extLst>
          </p:cNvPr>
          <p:cNvSpPr/>
          <p:nvPr/>
        </p:nvSpPr>
        <p:spPr>
          <a:xfrm>
            <a:off x="3644535" y="2080755"/>
            <a:ext cx="1258388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0294A-9AE3-2F5D-EE9A-59062856BD4E}"/>
              </a:ext>
            </a:extLst>
          </p:cNvPr>
          <p:cNvSpPr/>
          <p:nvPr/>
        </p:nvSpPr>
        <p:spPr>
          <a:xfrm>
            <a:off x="7201989" y="3997235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DF3C8-6946-C9F3-647E-7950F1993048}"/>
              </a:ext>
            </a:extLst>
          </p:cNvPr>
          <p:cNvSpPr/>
          <p:nvPr/>
        </p:nvSpPr>
        <p:spPr>
          <a:xfrm>
            <a:off x="5856516" y="3997235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F4B3A-8711-D6DF-530B-51A6D144007C}"/>
              </a:ext>
            </a:extLst>
          </p:cNvPr>
          <p:cNvSpPr/>
          <p:nvPr/>
        </p:nvSpPr>
        <p:spPr>
          <a:xfrm>
            <a:off x="4354287" y="3997235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57979-AEEB-254B-65E2-FA5C9DE1F65F}"/>
              </a:ext>
            </a:extLst>
          </p:cNvPr>
          <p:cNvSpPr/>
          <p:nvPr/>
        </p:nvSpPr>
        <p:spPr>
          <a:xfrm>
            <a:off x="8974184" y="3997235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200C3-C7AB-A05D-6CE0-79A19B675342}"/>
              </a:ext>
            </a:extLst>
          </p:cNvPr>
          <p:cNvSpPr/>
          <p:nvPr/>
        </p:nvSpPr>
        <p:spPr>
          <a:xfrm>
            <a:off x="1841863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EE614-96CB-348C-CFB6-3E3E1ABF0FD9}"/>
              </a:ext>
            </a:extLst>
          </p:cNvPr>
          <p:cNvSpPr/>
          <p:nvPr/>
        </p:nvSpPr>
        <p:spPr>
          <a:xfrm>
            <a:off x="1841863" y="2080755"/>
            <a:ext cx="1563187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13436-9F11-81DA-6271-1A6B9C159562}"/>
              </a:ext>
            </a:extLst>
          </p:cNvPr>
          <p:cNvSpPr/>
          <p:nvPr/>
        </p:nvSpPr>
        <p:spPr>
          <a:xfrm>
            <a:off x="3095897" y="3997235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8161B2-B6D2-C143-FEED-41C190E845E7}"/>
              </a:ext>
            </a:extLst>
          </p:cNvPr>
          <p:cNvSpPr/>
          <p:nvPr/>
        </p:nvSpPr>
        <p:spPr>
          <a:xfrm>
            <a:off x="587829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7E38-4670-8D9C-7190-D415E63F3D8F}"/>
              </a:ext>
            </a:extLst>
          </p:cNvPr>
          <p:cNvSpPr/>
          <p:nvPr/>
        </p:nvSpPr>
        <p:spPr>
          <a:xfrm>
            <a:off x="465910" y="1477203"/>
            <a:ext cx="12540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EOA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37A97-4A54-199C-F315-51F8D41B3927}"/>
              </a:ext>
            </a:extLst>
          </p:cNvPr>
          <p:cNvSpPr/>
          <p:nvPr/>
        </p:nvSpPr>
        <p:spPr>
          <a:xfrm>
            <a:off x="465910" y="3399302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60CAE4-F2FF-5F3C-0564-179248331FB2}"/>
              </a:ext>
            </a:extLst>
          </p:cNvPr>
          <p:cNvSpPr/>
          <p:nvPr/>
        </p:nvSpPr>
        <p:spPr>
          <a:xfrm>
            <a:off x="3095897" y="4894813"/>
            <a:ext cx="1532711" cy="781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Alt </a:t>
            </a:r>
            <a:r>
              <a:rPr lang="en-US" altLang="ko-KR" sz="1400" dirty="0" err="1">
                <a:solidFill>
                  <a:schemeClr val="tx1"/>
                </a:solidFill>
              </a:rPr>
              <a:t>Mempool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Alchemy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hlinkClick r:id="rId3"/>
            <a:extLst>
              <a:ext uri="{FF2B5EF4-FFF2-40B4-BE49-F238E27FC236}">
                <a16:creationId xmlns:a16="http://schemas.microsoft.com/office/drawing/2014/main" id="{F8FB2135-70BB-CF0E-8A91-90A861C86137}"/>
              </a:ext>
            </a:extLst>
          </p:cNvPr>
          <p:cNvSpPr/>
          <p:nvPr/>
        </p:nvSpPr>
        <p:spPr>
          <a:xfrm>
            <a:off x="5290455" y="4894813"/>
            <a:ext cx="1532711" cy="7818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altLang="ko-KR" sz="1400" dirty="0">
                <a:solidFill>
                  <a:schemeClr val="tx1"/>
                </a:solidFill>
              </a:rPr>
              <a:t>imple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altLang="ko-KR" sz="1400" dirty="0">
                <a:solidFill>
                  <a:schemeClr val="tx1"/>
                </a:solidFill>
              </a:rPr>
              <a:t>ccount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altLang="ko-KR" sz="1400" dirty="0">
                <a:solidFill>
                  <a:schemeClr val="tx1"/>
                </a:solidFill>
              </a:rPr>
              <a:t>ontract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591058-8D4C-A2D7-0085-92EAAA35C49D}"/>
              </a:ext>
            </a:extLst>
          </p:cNvPr>
          <p:cNvSpPr/>
          <p:nvPr/>
        </p:nvSpPr>
        <p:spPr>
          <a:xfrm>
            <a:off x="8991596" y="4894813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92ECEA-02F0-856F-D871-B529F97C6FCB}"/>
              </a:ext>
            </a:extLst>
          </p:cNvPr>
          <p:cNvSpPr/>
          <p:nvPr/>
        </p:nvSpPr>
        <p:spPr>
          <a:xfrm>
            <a:off x="6910247" y="2080754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E9F56-2522-B924-D924-CEF5778E2258}"/>
              </a:ext>
            </a:extLst>
          </p:cNvPr>
          <p:cNvSpPr/>
          <p:nvPr/>
        </p:nvSpPr>
        <p:spPr>
          <a:xfrm>
            <a:off x="4241074" y="3920251"/>
            <a:ext cx="271707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818D4C-3978-F7F7-D9DE-A2BCE23D35F1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9A6E43-ACEA-0E52-9140-1B5D9D61B6DC}"/>
              </a:ext>
            </a:extLst>
          </p:cNvPr>
          <p:cNvSpPr/>
          <p:nvPr/>
        </p:nvSpPr>
        <p:spPr>
          <a:xfrm>
            <a:off x="5142408" y="2080754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03FBD-3EED-FCAC-0E82-E8338D816B59}"/>
              </a:ext>
            </a:extLst>
          </p:cNvPr>
          <p:cNvSpPr txBox="1"/>
          <p:nvPr/>
        </p:nvSpPr>
        <p:spPr>
          <a:xfrm>
            <a:off x="9721844" y="93058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커스텀</a:t>
            </a:r>
            <a:r>
              <a:rPr lang="ko-KR" altLang="en-US" dirty="0"/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가능</a:t>
            </a:r>
            <a:r>
              <a:rPr lang="ko-KR" altLang="en-US" dirty="0"/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204619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B58353-5ED0-DC7D-2F0D-7D477B49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501342"/>
            <a:ext cx="7363853" cy="461074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93B750-75CE-DAEE-8BD3-85552854C0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4B8F1E-10A8-11F5-9996-351EF154444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4105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58838C-176B-84DA-6ED3-18E158AD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423898"/>
            <a:ext cx="7287954" cy="437420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99FBD54-9E94-FD6F-616A-A182BE4BE0A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16AEA-BCDB-FCD0-00A5-2DDC681BA717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92CCA-CDAA-CB4E-E29F-F09E66CE8D43}"/>
              </a:ext>
            </a:extLst>
          </p:cNvPr>
          <p:cNvSpPr/>
          <p:nvPr/>
        </p:nvSpPr>
        <p:spPr>
          <a:xfrm>
            <a:off x="468000" y="241200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77F21E-A15A-4393-3D73-F985CD8FA18F}"/>
              </a:ext>
            </a:extLst>
          </p:cNvPr>
          <p:cNvSpPr/>
          <p:nvPr/>
        </p:nvSpPr>
        <p:spPr>
          <a:xfrm>
            <a:off x="468000" y="280800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80931277-73EC-607D-F8BE-F34836E58113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5DCC0-CAE6-9B44-D98B-5BAC5E56F7AC}"/>
              </a:ext>
            </a:extLst>
          </p:cNvPr>
          <p:cNvSpPr/>
          <p:nvPr/>
        </p:nvSpPr>
        <p:spPr>
          <a:xfrm>
            <a:off x="465910" y="1465994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42A979-9B5A-EE29-244E-E53BB5103CA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Simple Account Factory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2DEF9-21F2-332F-8928-B45438179525}"/>
              </a:ext>
            </a:extLst>
          </p:cNvPr>
          <p:cNvSpPr/>
          <p:nvPr/>
        </p:nvSpPr>
        <p:spPr>
          <a:xfrm>
            <a:off x="2852058" y="2063926"/>
            <a:ext cx="3875314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Entry Point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handleOps</a:t>
            </a:r>
            <a:r>
              <a:rPr lang="en-US" altLang="ko-KR" sz="1400" dirty="0">
                <a:solidFill>
                  <a:schemeClr val="tx1"/>
                </a:solidFill>
              </a:rPr>
              <a:t>(ops[], beneficiary)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balanceOf</a:t>
            </a:r>
            <a:r>
              <a:rPr lang="en-US" altLang="ko-KR" sz="1400" dirty="0">
                <a:solidFill>
                  <a:schemeClr val="tx1"/>
                </a:solidFill>
              </a:rPr>
              <a:t>(AA Address)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getNonce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nonceSequenceNumber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addStake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unstakeDelaySec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withdrawStake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depositTo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account)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withdrawTo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3A4B5C-9769-8269-8F2E-BB092C3D4758}"/>
              </a:ext>
            </a:extLst>
          </p:cNvPr>
          <p:cNvSpPr/>
          <p:nvPr/>
        </p:nvSpPr>
        <p:spPr>
          <a:xfrm>
            <a:off x="6999513" y="2063928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SimpleAccountFactory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getAddress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37E34-786A-D2F0-6D5A-3B64695DCABB}"/>
              </a:ext>
            </a:extLst>
          </p:cNvPr>
          <p:cNvSpPr/>
          <p:nvPr/>
        </p:nvSpPr>
        <p:spPr>
          <a:xfrm>
            <a:off x="9609905" y="2063926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SimpleAccountContract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execute(</a:t>
            </a:r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, value,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735CB-79B3-164E-5512-BBE93252CE45}"/>
              </a:ext>
            </a:extLst>
          </p:cNvPr>
          <p:cNvSpPr/>
          <p:nvPr/>
        </p:nvSpPr>
        <p:spPr>
          <a:xfrm>
            <a:off x="465909" y="2063926"/>
            <a:ext cx="2114008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init</a:t>
            </a:r>
            <a:r>
              <a:rPr lang="en-US" altLang="ko-KR" sz="1400" b="1" dirty="0">
                <a:solidFill>
                  <a:schemeClr val="tx1"/>
                </a:solidFill>
              </a:rPr>
              <a:t> code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S.A.F address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interface(</a:t>
            </a:r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address EOA account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uint256 salt</a:t>
            </a:r>
          </a:p>
        </p:txBody>
      </p:sp>
    </p:spTree>
    <p:extLst>
      <p:ext uri="{BB962C8B-B14F-4D97-AF65-F5344CB8AC3E}">
        <p14:creationId xmlns:p14="http://schemas.microsoft.com/office/powerpoint/2010/main" val="41844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92002-98B0-13B2-35F5-8D9BE2C7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360667"/>
            <a:ext cx="7310845" cy="2124978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A315299-D525-7B3C-66E6-A646A70131A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C8830-8AB0-5CE8-A712-4BEFAFF4FC7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en-US" altLang="ko-KR" sz="1600" b="1" dirty="0" err="1">
                <a:solidFill>
                  <a:schemeClr val="tx1"/>
                </a:solidFill>
              </a:rPr>
              <a:t>callData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878BB-4928-4C50-76E6-7AEBA86FF85E}"/>
              </a:ext>
            </a:extLst>
          </p:cNvPr>
          <p:cNvSpPr/>
          <p:nvPr/>
        </p:nvSpPr>
        <p:spPr>
          <a:xfrm>
            <a:off x="465910" y="3614057"/>
            <a:ext cx="5882639" cy="30435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User Operation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AA2354-C9F5-3112-C03E-880C17D4CD40}"/>
              </a:ext>
            </a:extLst>
          </p:cNvPr>
          <p:cNvSpPr/>
          <p:nvPr/>
        </p:nvSpPr>
        <p:spPr>
          <a:xfrm>
            <a:off x="809897" y="4101737"/>
            <a:ext cx="5286103" cy="24035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callData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EntryPoint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handleOps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71968-2361-3E8F-7855-BC0BB4FE2080}"/>
              </a:ext>
            </a:extLst>
          </p:cNvPr>
          <p:cNvSpPr/>
          <p:nvPr/>
        </p:nvSpPr>
        <p:spPr>
          <a:xfrm>
            <a:off x="1149531" y="4492292"/>
            <a:ext cx="4693920" cy="1812714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Simple Account Contract – execute()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7AD55-E088-2565-D5DC-0A44D7238AA3}"/>
              </a:ext>
            </a:extLst>
          </p:cNvPr>
          <p:cNvSpPr/>
          <p:nvPr/>
        </p:nvSpPr>
        <p:spPr>
          <a:xfrm>
            <a:off x="1419497" y="4866762"/>
            <a:ext cx="4153989" cy="12453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to Destination Contract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A8DA-8D25-162F-DADC-BC361594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A2949A6-C082-6465-C379-DACCF4A7CC0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D932-D2F4-0E85-CCFE-519CC8D8640D}"/>
              </a:ext>
            </a:extLst>
          </p:cNvPr>
          <p:cNvSpPr/>
          <p:nvPr/>
        </p:nvSpPr>
        <p:spPr>
          <a:xfrm>
            <a:off x="7563394" y="2081351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S_A_C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B6680-E4B9-92AA-1D6C-1AAF716DD7DA}"/>
              </a:ext>
            </a:extLst>
          </p:cNvPr>
          <p:cNvSpPr/>
          <p:nvPr/>
        </p:nvSpPr>
        <p:spPr>
          <a:xfrm>
            <a:off x="6061165" y="2081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B278E-7B67-5346-E5EC-8AD471E299B6}"/>
              </a:ext>
            </a:extLst>
          </p:cNvPr>
          <p:cNvSpPr/>
          <p:nvPr/>
        </p:nvSpPr>
        <p:spPr>
          <a:xfrm>
            <a:off x="8821784" y="2081352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4657-0FC9-A457-55EC-1BB2BFDC09EF}"/>
              </a:ext>
            </a:extLst>
          </p:cNvPr>
          <p:cNvSpPr/>
          <p:nvPr/>
        </p:nvSpPr>
        <p:spPr>
          <a:xfrm>
            <a:off x="1841862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4D3D1-F029-3FA4-323E-3CA512984BE1}"/>
              </a:ext>
            </a:extLst>
          </p:cNvPr>
          <p:cNvSpPr/>
          <p:nvPr/>
        </p:nvSpPr>
        <p:spPr>
          <a:xfrm>
            <a:off x="4802775" y="2081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227627-5F9E-776E-2B3F-8CB3D2C222C7}"/>
              </a:ext>
            </a:extLst>
          </p:cNvPr>
          <p:cNvSpPr/>
          <p:nvPr/>
        </p:nvSpPr>
        <p:spPr>
          <a:xfrm>
            <a:off x="587828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6F0E-4975-8834-1D0A-A33543006F8F}"/>
              </a:ext>
            </a:extLst>
          </p:cNvPr>
          <p:cNvSpPr/>
          <p:nvPr/>
        </p:nvSpPr>
        <p:spPr>
          <a:xfrm>
            <a:off x="465909" y="1483419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40167-4C5D-7DAF-6857-41181A324097}"/>
              </a:ext>
            </a:extLst>
          </p:cNvPr>
          <p:cNvSpPr/>
          <p:nvPr/>
        </p:nvSpPr>
        <p:spPr>
          <a:xfrm>
            <a:off x="5956663" y="2002971"/>
            <a:ext cx="2708362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EA43D7-8A59-030F-F7A4-1F06D50BE5E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CD6-D346-97D7-429F-25DA9050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75" y="3013168"/>
            <a:ext cx="541095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330D-68F2-3B81-BC72-B0999446D43E}"/>
              </a:ext>
            </a:extLst>
          </p:cNvPr>
          <p:cNvSpPr/>
          <p:nvPr/>
        </p:nvSpPr>
        <p:spPr>
          <a:xfrm>
            <a:off x="1841862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8882-49EA-8B33-D83D-8A97258E10C8}"/>
              </a:ext>
            </a:extLst>
          </p:cNvPr>
          <p:cNvSpPr/>
          <p:nvPr/>
        </p:nvSpPr>
        <p:spPr>
          <a:xfrm>
            <a:off x="587828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BD38C-1B57-2CDD-32A9-8A9857840A0E}"/>
              </a:ext>
            </a:extLst>
          </p:cNvPr>
          <p:cNvSpPr/>
          <p:nvPr/>
        </p:nvSpPr>
        <p:spPr>
          <a:xfrm>
            <a:off x="1841862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65CAC-388A-53EE-1B89-6A059525777D}"/>
              </a:ext>
            </a:extLst>
          </p:cNvPr>
          <p:cNvSpPr/>
          <p:nvPr/>
        </p:nvSpPr>
        <p:spPr>
          <a:xfrm>
            <a:off x="587828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6CE9CD-071C-75EE-4E7B-94DB7B37C2D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56411" y="2412277"/>
            <a:ext cx="1946364" cy="1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E411BE-F296-F03A-997A-CC1B8A04E21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856411" y="2412277"/>
            <a:ext cx="1946364" cy="890453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24FBEC-1B2A-CA69-B89D-BCD5116C2C45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856411" y="2412277"/>
            <a:ext cx="1946364" cy="1780905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1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10125</TotalTime>
  <Words>696</Words>
  <Application>Microsoft Office PowerPoint</Application>
  <PresentationFormat>와이드스크린</PresentationFormat>
  <Paragraphs>206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system-ui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JoungYun Lee</cp:lastModifiedBy>
  <cp:revision>128</cp:revision>
  <dcterms:created xsi:type="dcterms:W3CDTF">2024-02-21T05:22:34Z</dcterms:created>
  <dcterms:modified xsi:type="dcterms:W3CDTF">2024-12-11T14:16:20Z</dcterms:modified>
</cp:coreProperties>
</file>