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F84DD-5241-8070-D4F8-70883754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30F3F-ADDE-F355-874E-2587B6F0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DA775-CF55-4241-A1F9-0BEE3B86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EA8B1-FF46-EE4B-ACC2-DA5E2110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36864-9A19-B377-1FEF-8F893AED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1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25E0-5C78-D3BE-7F26-7EADC46C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64923-D256-E4FD-45A0-AE7C88FF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4465A-CCAF-1D94-DB40-A007B99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500C8-1332-BA12-2E23-2F981747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FCC0E-6790-A615-399C-B55B08B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1BC81-4CA7-36AC-2F07-40C0BBD19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AA70D-51CD-EB22-51E5-4316185F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03094-BC60-F54D-0CA5-74167FD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EC60F-87D0-4CD6-955B-BA357614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00F21-AE6C-4FF7-7337-3E0C0EF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A0E8D-C261-2336-CE76-458F90A3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10362-BEAF-0A85-35CC-9025432F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C7166-6F13-4284-8022-AF6932A4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EBE61-66BE-C012-80C9-B46AE61D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52A9B-226D-B1A1-40BF-28AAA406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1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EDEF-B537-85D7-83F1-E1087EDF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2A6EC-7EA2-9F68-02E8-F084C4DF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010D2-7514-8A70-F828-E887C399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ABAD0-7E21-4C1D-F5C1-E1C4BEDB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605A7-A285-D4C0-A1F0-215B2D2A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2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5469-62D8-5D2F-4A10-E44E89A3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06813-05FC-D1D0-FCE3-0B8A34904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E5680-F3C6-9410-4D76-FC9586B9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A377C-0A22-0FF9-6BB2-F63D7167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80987-1E98-529D-F055-576E1517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4A7F3-5506-B984-CDE5-0B2C61B8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C475-7CF3-367B-0550-4766370A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5EF82-A9B7-32F2-276E-A53D6A9A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DEA0E-DFD1-8BCA-105B-5726D093B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09E83-3FDC-9D4D-24A6-B0B9922B9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B0763-A52B-2D46-CD13-2D6180B44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E775E6-7E98-5880-AA5F-5C384B8A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85271-DF1F-DAB8-CC13-B9D8AC99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FA8945-B948-F200-C866-DD3C868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7C4FB-D439-F3C1-4F97-9B144EF3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36168D-32DF-F78C-40BC-EE2EBBC2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E7CDE7-7835-53E2-1790-14481F8F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0BF82-BD60-AF01-6A6C-D477E60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B0510-57DB-C3E1-DB1B-078DEB7A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7B8FB-6974-2286-7CFF-9F7B2B6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EEB21-4D83-0ADB-53E6-0E1628DB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4D917-382B-5F20-FB47-090A7963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600C5-E01B-3CEB-8BD9-AE55260B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19801-491B-981D-EE8D-149521BE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BE8EB-5996-0A90-8526-16200BA0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5A8DA-7462-8525-4B43-297FD057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B33F2-0F54-A5A8-12F1-2E32D36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1547-FCC9-B1CA-CC21-34D4DC90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D33E4A-76D9-565B-5162-F5EAC36B8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16356-A74C-B6B3-2F11-B29573010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5018E-8704-9534-1D77-CED73050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D6A0F-D5B1-2027-F4DB-52EF3897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B87C4-E012-5658-C34A-A3E0BB0E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EAFE9-AC5B-5A33-D775-FDCF324B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EC9FC-7A02-FF06-0026-7772F741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81AB2-BA72-179F-F8E9-47B51B3FC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3D80-2D9B-451C-A379-5419ED85CE87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E77F6-8251-7EC0-F907-C9F05023C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3F0EE-9F94-75AD-ABF7-51463324B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5B55-4541-409A-BE4B-0363712B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9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3D9B6D4-A0D3-00E6-D12C-965C1E67957A}"/>
              </a:ext>
            </a:extLst>
          </p:cNvPr>
          <p:cNvSpPr/>
          <p:nvPr/>
        </p:nvSpPr>
        <p:spPr>
          <a:xfrm>
            <a:off x="2069918" y="2006424"/>
            <a:ext cx="1194163" cy="661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0A33ED-DC45-E00C-6BBF-E77574F5C553}"/>
              </a:ext>
            </a:extLst>
          </p:cNvPr>
          <p:cNvSpPr/>
          <p:nvPr/>
        </p:nvSpPr>
        <p:spPr>
          <a:xfrm>
            <a:off x="661851" y="1271451"/>
            <a:ext cx="618309" cy="4354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CF54A85-4B6B-FFE2-5297-38D46363D826}"/>
              </a:ext>
            </a:extLst>
          </p:cNvPr>
          <p:cNvSpPr/>
          <p:nvPr/>
        </p:nvSpPr>
        <p:spPr>
          <a:xfrm>
            <a:off x="1280160" y="1436735"/>
            <a:ext cx="910045" cy="17870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7CE2E6-C714-8956-A017-100F70A627A2}"/>
              </a:ext>
            </a:extLst>
          </p:cNvPr>
          <p:cNvSpPr/>
          <p:nvPr/>
        </p:nvSpPr>
        <p:spPr>
          <a:xfrm>
            <a:off x="2190206" y="1288692"/>
            <a:ext cx="953588" cy="435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BB19D1-B9D7-69F4-DE4B-CA42C07E3E26}"/>
              </a:ext>
            </a:extLst>
          </p:cNvPr>
          <p:cNvSpPr txBox="1"/>
          <p:nvPr/>
        </p:nvSpPr>
        <p:spPr>
          <a:xfrm>
            <a:off x="683623" y="1375601"/>
            <a:ext cx="68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摄像头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05F71B-D1E9-3264-D926-E4246A45EDC2}"/>
              </a:ext>
            </a:extLst>
          </p:cNvPr>
          <p:cNvSpPr txBox="1"/>
          <p:nvPr/>
        </p:nvSpPr>
        <p:spPr>
          <a:xfrm>
            <a:off x="1365067" y="881017"/>
            <a:ext cx="618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从摄像头读出数据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6E83D3-4159-9B51-115D-411445D9C483}"/>
              </a:ext>
            </a:extLst>
          </p:cNvPr>
          <p:cNvSpPr txBox="1"/>
          <p:nvPr/>
        </p:nvSpPr>
        <p:spPr>
          <a:xfrm>
            <a:off x="2325188" y="1375601"/>
            <a:ext cx="940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VideoBuf</a:t>
            </a:r>
            <a:endParaRPr lang="zh-CN" altLang="en-US" sz="11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713361B-ADAB-34F7-CD43-5DBE6B37C9C9}"/>
              </a:ext>
            </a:extLst>
          </p:cNvPr>
          <p:cNvSpPr/>
          <p:nvPr/>
        </p:nvSpPr>
        <p:spPr>
          <a:xfrm>
            <a:off x="3143794" y="1436735"/>
            <a:ext cx="910045" cy="17870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3DF79-A429-AB38-B80E-B206ECEF71EE}"/>
              </a:ext>
            </a:extLst>
          </p:cNvPr>
          <p:cNvSpPr txBox="1"/>
          <p:nvPr/>
        </p:nvSpPr>
        <p:spPr>
          <a:xfrm>
            <a:off x="2103120" y="2035998"/>
            <a:ext cx="1291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从摄像头读出数据：格式可能是</a:t>
            </a:r>
            <a:r>
              <a:rPr lang="en-US" altLang="zh-CN" sz="1100" dirty="0"/>
              <a:t>YUV,MJPEG,RGB</a:t>
            </a:r>
            <a:endParaRPr lang="zh-CN" altLang="en-US" sz="1100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41520E9-95AD-ACAB-973E-1AB0D04F5A23}"/>
              </a:ext>
            </a:extLst>
          </p:cNvPr>
          <p:cNvSpPr/>
          <p:nvPr/>
        </p:nvSpPr>
        <p:spPr>
          <a:xfrm>
            <a:off x="2569029" y="1724120"/>
            <a:ext cx="148045" cy="27014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1FFF6F-7ECA-73E4-3A7D-E19CE448E5FC}"/>
              </a:ext>
            </a:extLst>
          </p:cNvPr>
          <p:cNvSpPr txBox="1"/>
          <p:nvPr/>
        </p:nvSpPr>
        <p:spPr>
          <a:xfrm>
            <a:off x="3365862" y="1219571"/>
            <a:ext cx="68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转换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C0E55-B581-CDD3-F472-A3679AD9BE03}"/>
              </a:ext>
            </a:extLst>
          </p:cNvPr>
          <p:cNvSpPr/>
          <p:nvPr/>
        </p:nvSpPr>
        <p:spPr>
          <a:xfrm>
            <a:off x="4062547" y="1297311"/>
            <a:ext cx="953588" cy="435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FBABC-B986-1ACD-A94A-960DEFE9DCF5}"/>
              </a:ext>
            </a:extLst>
          </p:cNvPr>
          <p:cNvSpPr txBox="1"/>
          <p:nvPr/>
        </p:nvSpPr>
        <p:spPr>
          <a:xfrm>
            <a:off x="4184467" y="1384220"/>
            <a:ext cx="940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RGB</a:t>
            </a:r>
            <a:r>
              <a:rPr lang="zh-CN" altLang="en-US" sz="1100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17699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 于</dc:creator>
  <cp:lastModifiedBy>龙 于</cp:lastModifiedBy>
  <cp:revision>3</cp:revision>
  <dcterms:created xsi:type="dcterms:W3CDTF">2024-10-02T11:31:12Z</dcterms:created>
  <dcterms:modified xsi:type="dcterms:W3CDTF">2024-10-02T13:59:39Z</dcterms:modified>
</cp:coreProperties>
</file>