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9" r:id="rId10"/>
    <p:sldId id="26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/>
          <a:stretch/>
        </p:blipFill>
        <p:spPr>
          <a:xfrm>
            <a:off x="-1" y="0"/>
            <a:ext cx="9147179" cy="64135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FBCF-9B26-4D9A-92E4-A437EDB8670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9A0A-AA20-41C4-BD2F-4A86EEC26A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019425" y="5951765"/>
            <a:ext cx="5753100" cy="455388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019425" y="4864102"/>
            <a:ext cx="5753100" cy="1028885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6824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FBCF-9B26-4D9A-92E4-A437EDB8670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9A0A-AA20-41C4-BD2F-4A86EEC26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6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FBCF-9B26-4D9A-92E4-A437EDB8670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9A0A-AA20-41C4-BD2F-4A86EEC26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0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FBCF-9B26-4D9A-92E4-A437EDB8670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9A0A-AA20-41C4-BD2F-4A86EEC26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6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FBCF-9B26-4D9A-92E4-A437EDB8670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9A0A-AA20-41C4-BD2F-4A86EEC26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0585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FBCF-9B26-4D9A-92E4-A437EDB8670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9A0A-AA20-41C4-BD2F-4A86EEC26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7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FBCF-9B26-4D9A-92E4-A437EDB8670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9A0A-AA20-41C4-BD2F-4A86EEC26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FBCF-9B26-4D9A-92E4-A437EDB8670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9A0A-AA20-41C4-BD2F-4A86EEC26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5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FBCF-9B26-4D9A-92E4-A437EDB8670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9A0A-AA20-41C4-BD2F-4A86EEC26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4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FBCF-9B26-4D9A-92E4-A437EDB8670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9A0A-AA20-41C4-BD2F-4A86EEC26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6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FBCF-9B26-4D9A-92E4-A437EDB8670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9A0A-AA20-41C4-BD2F-4A86EEC26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2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"/>
            <a:ext cx="9144000" cy="6855616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FBCF-9B26-4D9A-92E4-A437EDB8670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49A0A-AA20-41C4-BD2F-4A86EEC26A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66725" y="971551"/>
            <a:ext cx="8215844" cy="521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6725" y="213918"/>
            <a:ext cx="8215843" cy="67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7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 2" panose="05020102010507070707" pitchFamily="18" charset="2"/>
        <a:buChar char="³"/>
        <a:defRPr lang="zh-CN" altLang="en-US" sz="2400" kern="1200" baseline="0" dirty="0" smtClean="0">
          <a:solidFill>
            <a:schemeClr val="accent2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总复习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软件工程导论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1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15843" cy="67190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章（不考）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3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概论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重点：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、软件工程方法的提出。软件危机的主要表现。（课本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P5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、什么是软件生存周期，包括哪几个阶段。（课本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P7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、典型的软件过程模型，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</a:rPr>
              <a:t> 瀑布模型、演化模型、螺旋模型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优缺点，适用范围等。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（课本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P16-22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CASE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工具与环境（课本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P23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6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系统工程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重点：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、什么是基于计算机的系统，组成基于计算机系统的元素主要有哪些。（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课本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P27-28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、可行性分析的概念（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课本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P29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3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需求工程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、需求工程的概念（本书将需求工程划分为六个阶段）。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（课本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P33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、需求获取的主要方法与策略。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（课本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P36-39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、什么是需求分析、需求建模，以及常用的分析方法。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（课本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P41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设计工程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、模块化。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（课本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P49-50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</a:rPr>
              <a:t>耦合、内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</a:rPr>
              <a:t>聚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。（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课本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P51-53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章结构化分析与设计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重点：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、数据流图的图形表示，要求能识图且能绘制出顶层、</a:t>
            </a:r>
            <a:r>
              <a:rPr lang="en-US" altLang="zh-CN" dirty="0" smtClean="0"/>
              <a:t>0</a:t>
            </a:r>
            <a:r>
              <a:rPr lang="zh-CN" altLang="en-US" dirty="0" smtClean="0"/>
              <a:t>层、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层数据流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、分层数据流的审查（一致性、完整性）（</a:t>
            </a:r>
            <a:r>
              <a:rPr lang="en-US" altLang="zh-CN" dirty="0" smtClean="0"/>
              <a:t>P77-82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、数据字典、判定树、判定表（</a:t>
            </a:r>
            <a:r>
              <a:rPr lang="en-US" altLang="zh-CN" dirty="0" smtClean="0"/>
              <a:t>P83-p91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、结构图的几个概念（深度、宽度、扇入、扇出）（</a:t>
            </a:r>
            <a:r>
              <a:rPr lang="en-US" altLang="zh-CN" dirty="0" smtClean="0"/>
              <a:t>P93-P94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3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章面向对象及</a:t>
            </a:r>
            <a:r>
              <a:rPr lang="en-US" altLang="zh-CN" dirty="0" smtClean="0"/>
              <a:t>UML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用况</a:t>
            </a:r>
            <a:r>
              <a:rPr lang="zh-CN" altLang="en-US" dirty="0" smtClean="0">
                <a:solidFill>
                  <a:srgbClr val="FF0000"/>
                </a:solidFill>
              </a:rPr>
              <a:t>图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类图</a:t>
            </a:r>
            <a:r>
              <a:rPr lang="zh-CN" altLang="en-US" dirty="0" smtClean="0"/>
              <a:t>、对象图、</a:t>
            </a:r>
            <a:r>
              <a:rPr lang="zh-CN" altLang="en-US" dirty="0" smtClean="0">
                <a:solidFill>
                  <a:srgbClr val="FF0000"/>
                </a:solidFill>
              </a:rPr>
              <a:t>活动图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状态图</a:t>
            </a:r>
            <a:r>
              <a:rPr lang="zh-CN" altLang="en-US" dirty="0" smtClean="0"/>
              <a:t>、</a:t>
            </a:r>
            <a:r>
              <a:rPr lang="zh-CN" altLang="en-US" dirty="0"/>
              <a:t>顺序</a:t>
            </a:r>
            <a:r>
              <a:rPr lang="zh-CN" altLang="en-US" dirty="0" smtClean="0"/>
              <a:t>图、通信图。能读懂图及绘制图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8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章 软件测试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、白盒测试的概念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、黑盒测试的概念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10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章软件维护与再工程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软件维护的概念及分类（</a:t>
            </a:r>
            <a:r>
              <a:rPr lang="en-US" altLang="zh-CN" dirty="0" smtClean="0"/>
              <a:t>P297-298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46583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KSO_BLUE6">
      <a:dk1>
        <a:srgbClr val="3D3F41"/>
      </a:dk1>
      <a:lt1>
        <a:srgbClr val="FFFFFF"/>
      </a:lt1>
      <a:dk2>
        <a:srgbClr val="454749"/>
      </a:dk2>
      <a:lt2>
        <a:srgbClr val="EAF5FC"/>
      </a:lt2>
      <a:accent1>
        <a:srgbClr val="358CC1"/>
      </a:accent1>
      <a:accent2>
        <a:srgbClr val="5FACC0"/>
      </a:accent2>
      <a:accent3>
        <a:srgbClr val="A4C37B"/>
      </a:accent3>
      <a:accent4>
        <a:srgbClr val="C6BBA6"/>
      </a:accent4>
      <a:accent5>
        <a:srgbClr val="C5D8F2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A000120150608A16PPBG</Template>
  <TotalTime>245</TotalTime>
  <Words>359</Words>
  <Application>Microsoft Office PowerPoint</Application>
  <PresentationFormat>全屏显示(4:3)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A000120140530A99PPBG</vt:lpstr>
      <vt:lpstr>软件工程导论</vt:lpstr>
      <vt:lpstr>第1章 概论</vt:lpstr>
      <vt:lpstr>第2章 系统工程</vt:lpstr>
      <vt:lpstr>第3章 需求工程</vt:lpstr>
      <vt:lpstr>第4章 设计工程</vt:lpstr>
      <vt:lpstr>第5章结构化分析与设计</vt:lpstr>
      <vt:lpstr>第7、8章面向对象及UML</vt:lpstr>
      <vt:lpstr>第13章 软件测试</vt:lpstr>
      <vt:lpstr>第15章软件维护与再工程</vt:lpstr>
      <vt:lpstr>第6、9、10、11、12、14、16章（不考）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软件工程导论</dc:title>
  <dc:creator>glzx</dc:creator>
  <cp:lastModifiedBy>Windows User</cp:lastModifiedBy>
  <cp:revision>27</cp:revision>
  <dcterms:created xsi:type="dcterms:W3CDTF">2020-12-28T03:06:35Z</dcterms:created>
  <dcterms:modified xsi:type="dcterms:W3CDTF">2023-12-17T10:02:38Z</dcterms:modified>
</cp:coreProperties>
</file>