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744C8-88D6-744A-AE8F-2FD4B464A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A4B7EB-5BB1-394D-B806-450B5CE7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4B002-1BC2-5345-A37C-2781285B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3C20-AA1B-634A-96A3-3DBAB4B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4251E-B35E-7041-B502-DCFC6421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8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90383-F8C3-E047-A7A8-B59B8240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EC1D33-9B11-424F-87B2-89B44CA9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930D6-9EBD-9444-A548-E69016EF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0D96A2-AB7C-6644-8A50-FFAFD346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F6F77-D76F-BC49-8448-F728D247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0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7EE817-0C02-504D-BB0C-9EC74967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FE4411-AEBB-F34E-90AC-41DAE292E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41CD7-BF0E-1A45-A0DD-E231AD90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A5BE5-E512-4748-8100-A2E2BF6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C0F74-CAA1-D64B-B1FC-9FBC7E4B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40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B1118-39BF-9940-BF49-99CF7BC1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39C49-F8A3-2542-97C2-FA435DB7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378F-78F4-8B4C-A9B8-3D67C4E9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B2109-CFB3-444A-A266-20CAF594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F09911-6892-0241-AE30-B963F3D0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7F617-1C36-0141-8F82-E3BB5287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AF1EFC-7DE3-534E-9D3E-B42CCDEB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5F17E-E7D6-E34F-A91E-DD1E2750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312CEF-F044-264A-89A0-97D77361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33B7F-B99E-8B44-9E3A-F75212DE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8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13A8B-56C8-D148-AF6D-35C4E85B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7FDCD-C770-D84C-BB45-21E8BF901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9EA9C5-9352-3D46-9658-29BEDDA9A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1F594-6DEC-8C43-9749-56A94B77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9EFED3-468E-6440-8DB9-5C5D1DA0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CC4D6-7F5A-714B-B9BA-340BF3BC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5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72448-A0E5-3A4E-83F7-0FC2A244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E288EC-4667-414B-913B-41BA7E6E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270426-9936-DE45-93DF-0CAA073C3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8D526C-DFB9-D74B-B991-EBB0A33C3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2957AB-F856-314F-A76A-166B1703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426CAA-D509-9345-9B88-D08D232F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B07759-2110-4140-82E2-D7651371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BD9340-0EB8-CB4C-83A4-082ED460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0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4271-D037-6045-A745-290E1FF7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60F269-ACEF-7141-A387-0972F41B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4727AF-02CC-3F45-916F-29E52CF1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C5047E-571F-D042-B9F7-5B2217B6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65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FBF13D-B2F2-7D4E-8A4C-AC14A72A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D94F19-D1CC-0042-AC22-0A11D9A6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40549B-B28C-BF4E-8C07-985E5462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32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58AC0-6175-CE4B-9C16-868C5700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907C9-240A-5044-9997-37DA22B8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C4D0B5-2657-D042-8D52-4D9FD29B2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B7F6DC-A241-224C-8931-C54E8130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67202-EC16-B341-80D9-47AAEE09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2DAE32-37DC-2E4E-B9D4-02DE10B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21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E611E-B148-604C-B671-DC6F3C27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607978-77D2-A248-B1BE-7512734F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CE2284-A58A-D34B-893D-F8DF61E3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DF20B-98CE-E946-B8C0-AEF616E2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60C736-D649-E644-BE5B-3D0BD198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D58726-B6B8-A948-BDB1-1005FDBE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B654DD-F9C4-4345-ACAA-8B17CA31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B180FF-2008-1548-BED8-D2DDE424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F835F7-2CBF-8E47-964A-2BDB110AD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C427-13C1-FD44-BC9B-C18FA5B86589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DCA7C-8D9E-D140-B2CE-2379E8D2D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2DD8F-3C67-C141-8DBE-CECDFA73E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6ABE-CCE2-284B-B7F9-4424EC563A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96FF659D-0447-B544-9DA2-79093BCC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657" y="1750746"/>
            <a:ext cx="1113972" cy="693138"/>
          </a:xfrm>
          <a:prstGeom prst="rect">
            <a:avLst/>
          </a:prstGeom>
        </p:spPr>
      </p:pic>
      <p:pic>
        <p:nvPicPr>
          <p:cNvPr id="9" name="図 8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B92DF2D-ED4D-A44C-BDCF-0344D30B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36" y="232229"/>
            <a:ext cx="2095500" cy="711200"/>
          </a:xfrm>
          <a:prstGeom prst="rect">
            <a:avLst/>
          </a:prstGeom>
        </p:spPr>
      </p:pic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494F500-42F2-5E48-8E94-A9E442B2BD20}"/>
              </a:ext>
            </a:extLst>
          </p:cNvPr>
          <p:cNvSpPr/>
          <p:nvPr/>
        </p:nvSpPr>
        <p:spPr>
          <a:xfrm>
            <a:off x="454478" y="1469571"/>
            <a:ext cx="9821636" cy="4259943"/>
          </a:xfrm>
          <a:prstGeom prst="roundRect">
            <a:avLst>
              <a:gd name="adj" fmla="val 54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31E07FD-9341-6544-9038-750B5EF1CC7B}"/>
              </a:ext>
            </a:extLst>
          </p:cNvPr>
          <p:cNvSpPr/>
          <p:nvPr/>
        </p:nvSpPr>
        <p:spPr>
          <a:xfrm>
            <a:off x="757238" y="4171950"/>
            <a:ext cx="4229100" cy="1328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A38C0E-6181-3F4F-803B-F37E04F6798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5365296" y="1469571"/>
            <a:ext cx="0" cy="425994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273C54A-5221-D441-B094-E4DC6FA99EFA}"/>
              </a:ext>
            </a:extLst>
          </p:cNvPr>
          <p:cNvSpPr txBox="1"/>
          <p:nvPr/>
        </p:nvSpPr>
        <p:spPr>
          <a:xfrm>
            <a:off x="2084659" y="185974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 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8C3F41-84BB-DC45-B4B7-FAE1FA599650}"/>
              </a:ext>
            </a:extLst>
          </p:cNvPr>
          <p:cNvSpPr txBox="1"/>
          <p:nvPr/>
        </p:nvSpPr>
        <p:spPr>
          <a:xfrm>
            <a:off x="7820704" y="217792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 2</a:t>
            </a:r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41C83F6-1731-A84C-838D-AFC3F56797D5}"/>
              </a:ext>
            </a:extLst>
          </p:cNvPr>
          <p:cNvSpPr/>
          <p:nvPr/>
        </p:nvSpPr>
        <p:spPr>
          <a:xfrm>
            <a:off x="5775099" y="4171950"/>
            <a:ext cx="4229100" cy="1328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>
            <a:extLst>
              <a:ext uri="{FF2B5EF4-FFF2-40B4-BE49-F238E27FC236}">
                <a16:creationId xmlns:a16="http://schemas.microsoft.com/office/drawing/2014/main" id="{C2258991-7876-B14D-A7D0-6A22853D2B65}"/>
              </a:ext>
            </a:extLst>
          </p:cNvPr>
          <p:cNvSpPr/>
          <p:nvPr/>
        </p:nvSpPr>
        <p:spPr>
          <a:xfrm>
            <a:off x="910771" y="943429"/>
            <a:ext cx="502557" cy="6443209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5EF1E998-1F73-364D-993E-C73C8F50F54C}"/>
              </a:ext>
            </a:extLst>
          </p:cNvPr>
          <p:cNvSpPr/>
          <p:nvPr/>
        </p:nvSpPr>
        <p:spPr>
          <a:xfrm>
            <a:off x="-2043113" y="628651"/>
            <a:ext cx="8415337" cy="7043738"/>
          </a:xfrm>
          <a:prstGeom prst="arc">
            <a:avLst>
              <a:gd name="adj1" fmla="val 16393471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A87C443-D02B-7740-A02A-75C0D8788B31}"/>
              </a:ext>
            </a:extLst>
          </p:cNvPr>
          <p:cNvSpPr/>
          <p:nvPr/>
        </p:nvSpPr>
        <p:spPr>
          <a:xfrm>
            <a:off x="4358367" y="1959428"/>
            <a:ext cx="2013857" cy="11756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971A5B0-F54F-3049-9ED3-7F76B991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90" y="1094654"/>
            <a:ext cx="1955800" cy="7112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7AE01E6-F585-1E4A-ADC5-4B64D965C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412" y="2306317"/>
            <a:ext cx="633260" cy="679771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DBC2034-DE8A-894D-80B2-635901EE5C11}"/>
              </a:ext>
            </a:extLst>
          </p:cNvPr>
          <p:cNvCxnSpPr/>
          <p:nvPr/>
        </p:nvCxnSpPr>
        <p:spPr>
          <a:xfrm>
            <a:off x="10276114" y="2177924"/>
            <a:ext cx="551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43B2B64-1FAD-F04B-99D9-7AF7DE5E220C}"/>
              </a:ext>
            </a:extLst>
          </p:cNvPr>
          <p:cNvCxnSpPr>
            <a:cxnSpLocks/>
          </p:cNvCxnSpPr>
          <p:nvPr/>
        </p:nvCxnSpPr>
        <p:spPr>
          <a:xfrm flipH="1">
            <a:off x="4014788" y="3135085"/>
            <a:ext cx="650623" cy="10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405193D-7642-5F41-9109-5DDC95953A04}"/>
              </a:ext>
            </a:extLst>
          </p:cNvPr>
          <p:cNvCxnSpPr/>
          <p:nvPr/>
        </p:nvCxnSpPr>
        <p:spPr>
          <a:xfrm>
            <a:off x="5638573" y="3135085"/>
            <a:ext cx="411571" cy="10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F85E292-23C2-1D41-8E00-61ECE40C0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770" y="3669392"/>
            <a:ext cx="1005115" cy="100511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E5C70A1-F506-5B43-A4A6-F1EDC840B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945" y="3647962"/>
            <a:ext cx="1005115" cy="1005115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89B850C-ECBE-6F4B-84CB-FF6467AA1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885" y="4789932"/>
            <a:ext cx="824094" cy="54739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D30D0E5-4D1F-944B-82D9-7FFB9A3D5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640" y="4789932"/>
            <a:ext cx="824094" cy="54739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9E23D23-34FD-FF45-B94E-19CE821E6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524" y="4732991"/>
            <a:ext cx="538617" cy="66127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0A5A8AF-A7AC-C744-B371-47158BCD3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282" y="4776501"/>
            <a:ext cx="538617" cy="66127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19317C5-AF2F-FC45-BB5B-9F97152D92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2560" y="4873171"/>
            <a:ext cx="515258" cy="51525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15EDF3E0-7903-944C-AA00-D6C3A10BA5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6156" y="1199115"/>
            <a:ext cx="991349" cy="59894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C65D584-83AE-D24F-AF8E-766605ED1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1429" y="2646202"/>
            <a:ext cx="913779" cy="73102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29AF983-B231-0A42-AEF7-57950E4F35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85916" y="3480776"/>
            <a:ext cx="1179673" cy="88704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EEEF9D-8137-0B4B-92A9-9472C4618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526" y="4261412"/>
            <a:ext cx="470808" cy="47080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C140066E-4FA6-C447-B255-A548DD6110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2255" y="4261412"/>
            <a:ext cx="470808" cy="470808"/>
          </a:xfrm>
          <a:prstGeom prst="rect">
            <a:avLst/>
          </a:prstGeom>
        </p:spPr>
      </p:pic>
      <p:pic>
        <p:nvPicPr>
          <p:cNvPr id="50" name="図 49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85CE2D2-2A35-6241-A4D8-7FE4E8DBBA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7317" y="1087434"/>
            <a:ext cx="1612900" cy="71120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4761792-1F68-6947-A067-BCDB8D342028}"/>
              </a:ext>
            </a:extLst>
          </p:cNvPr>
          <p:cNvSpPr txBox="1"/>
          <p:nvPr/>
        </p:nvSpPr>
        <p:spPr>
          <a:xfrm>
            <a:off x="5120328" y="77139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Deep Learning VM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AE428F6-817C-7547-B56F-7F51578A3D9F}"/>
              </a:ext>
            </a:extLst>
          </p:cNvPr>
          <p:cNvSpPr txBox="1"/>
          <p:nvPr/>
        </p:nvSpPr>
        <p:spPr>
          <a:xfrm>
            <a:off x="5047767" y="195722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</a:t>
            </a:r>
            <a:endParaRPr kumimoji="1" lang="ja-JP" altLang="en-US"/>
          </a:p>
        </p:txBody>
      </p:sp>
      <p:pic>
        <p:nvPicPr>
          <p:cNvPr id="54" name="図 5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4BB2FD0-C15D-FD44-9338-E634BAD5C3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8521" y="2365714"/>
            <a:ext cx="717927" cy="624340"/>
          </a:xfrm>
          <a:prstGeom prst="rect">
            <a:avLst/>
          </a:prstGeom>
        </p:spPr>
      </p:pic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E82446B-45BB-224F-A208-D21851460D7B}"/>
              </a:ext>
            </a:extLst>
          </p:cNvPr>
          <p:cNvCxnSpPr/>
          <p:nvPr/>
        </p:nvCxnSpPr>
        <p:spPr>
          <a:xfrm flipV="1">
            <a:off x="2471738" y="5500688"/>
            <a:ext cx="0" cy="885825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7770A67-DCED-1346-8DA1-93987A37DDC6}"/>
              </a:ext>
            </a:extLst>
          </p:cNvPr>
          <p:cNvCxnSpPr/>
          <p:nvPr/>
        </p:nvCxnSpPr>
        <p:spPr>
          <a:xfrm flipV="1">
            <a:off x="8141830" y="5500688"/>
            <a:ext cx="0" cy="885825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C8E3194-7E8B-9E49-96DF-7F8B5CC16C0D}"/>
              </a:ext>
            </a:extLst>
          </p:cNvPr>
          <p:cNvSpPr txBox="1"/>
          <p:nvPr/>
        </p:nvSpPr>
        <p:spPr>
          <a:xfrm>
            <a:off x="1210833" y="638651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http://localhost:888</a:t>
            </a:r>
            <a:r>
              <a:rPr kumimoji="1"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3D1E6DF-3BA8-AD40-9916-673C7F508871}"/>
              </a:ext>
            </a:extLst>
          </p:cNvPr>
          <p:cNvSpPr txBox="1"/>
          <p:nvPr/>
        </p:nvSpPr>
        <p:spPr>
          <a:xfrm>
            <a:off x="6934676" y="638651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http://localhost:888</a:t>
            </a:r>
            <a:r>
              <a:rPr kumimoji="1"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453A4DC-9A7F-FF4F-B34B-01479B5521B4}"/>
              </a:ext>
            </a:extLst>
          </p:cNvPr>
          <p:cNvSpPr txBox="1"/>
          <p:nvPr/>
        </p:nvSpPr>
        <p:spPr>
          <a:xfrm>
            <a:off x="8169129" y="590389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ssh</a:t>
            </a:r>
            <a:endParaRPr kumimoji="1" lang="ja-JP" altLang="en-US" sz="14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194BCE-C4E6-9240-BEDD-C6D4EC462D29}"/>
              </a:ext>
            </a:extLst>
          </p:cNvPr>
          <p:cNvSpPr txBox="1"/>
          <p:nvPr/>
        </p:nvSpPr>
        <p:spPr>
          <a:xfrm>
            <a:off x="2510730" y="590389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ssh</a:t>
            </a:r>
            <a:endParaRPr kumimoji="1" lang="ja-JP" altLang="en-US" sz="14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D1213AE-D957-EF4B-BDAB-FD846653F567}"/>
              </a:ext>
            </a:extLst>
          </p:cNvPr>
          <p:cNvSpPr txBox="1"/>
          <p:nvPr/>
        </p:nvSpPr>
        <p:spPr>
          <a:xfrm>
            <a:off x="11384643" y="314318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K80</a:t>
            </a:r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0435029-4A89-F845-9023-A752929ADCA6}"/>
              </a:ext>
            </a:extLst>
          </p:cNvPr>
          <p:cNvSpPr txBox="1"/>
          <p:nvPr/>
        </p:nvSpPr>
        <p:spPr>
          <a:xfrm>
            <a:off x="11407942" y="412748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P100</a:t>
            </a:r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2082AE2-11D9-BF42-A254-D58A5D341E00}"/>
              </a:ext>
            </a:extLst>
          </p:cNvPr>
          <p:cNvSpPr/>
          <p:nvPr/>
        </p:nvSpPr>
        <p:spPr>
          <a:xfrm>
            <a:off x="8331198" y="4848182"/>
            <a:ext cx="538617" cy="501004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6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川原弘行</dc:creator>
  <cp:lastModifiedBy>川原弘行</cp:lastModifiedBy>
  <cp:revision>6</cp:revision>
  <dcterms:created xsi:type="dcterms:W3CDTF">2019-12-12T02:12:09Z</dcterms:created>
  <dcterms:modified xsi:type="dcterms:W3CDTF">2019-12-12T05:21:32Z</dcterms:modified>
</cp:coreProperties>
</file>