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866" autoAdjust="0"/>
    <p:restoredTop sz="94660"/>
  </p:normalViewPr>
  <p:slideViewPr>
    <p:cSldViewPr>
      <p:cViewPr varScale="1">
        <p:scale>
          <a:sx n="114" d="100"/>
          <a:sy n="114" d="100"/>
        </p:scale>
        <p:origin x="23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2576-A5F1-472A-B939-0DA652405064}" type="datetimeFigureOut">
              <a:rPr lang="ko-KR" altLang="en-US" smtClean="0"/>
              <a:t>2023-09-26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DA3A-9E16-4F80-8B48-38FAD85FEDC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142852"/>
            <a:ext cx="9100104" cy="6572296"/>
            <a:chOff x="2428860" y="642918"/>
            <a:chExt cx="3929090" cy="5786478"/>
          </a:xfrm>
        </p:grpSpPr>
        <p:sp>
          <p:nvSpPr>
            <p:cNvPr id="4" name="직사각형 3"/>
            <p:cNvSpPr/>
            <p:nvPr/>
          </p:nvSpPr>
          <p:spPr>
            <a:xfrm>
              <a:off x="2428860" y="642918"/>
              <a:ext cx="3929090" cy="57864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28860" y="642918"/>
              <a:ext cx="250741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대학 학사 관리 시스템</a:t>
              </a: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9234594" y="521521"/>
            <a:ext cx="646331" cy="1440902"/>
            <a:chOff x="285720" y="2643182"/>
            <a:chExt cx="646331" cy="1440902"/>
          </a:xfrm>
        </p:grpSpPr>
        <p:grpSp>
          <p:nvGrpSpPr>
            <p:cNvPr id="24" name="그룹 23"/>
            <p:cNvGrpSpPr/>
            <p:nvPr/>
          </p:nvGrpSpPr>
          <p:grpSpPr>
            <a:xfrm>
              <a:off x="357158" y="2643182"/>
              <a:ext cx="571504" cy="1071570"/>
              <a:chOff x="7072330" y="1000108"/>
              <a:chExt cx="857256" cy="1785950"/>
            </a:xfrm>
          </p:grpSpPr>
          <p:sp>
            <p:nvSpPr>
              <p:cNvPr id="7" name="타원 6"/>
              <p:cNvSpPr/>
              <p:nvPr/>
            </p:nvSpPr>
            <p:spPr>
              <a:xfrm>
                <a:off x="7215206" y="1000108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" name="직선 연결선 8"/>
              <p:cNvCxnSpPr>
                <a:stCxn id="7" idx="4"/>
              </p:cNvCxnSpPr>
              <p:nvPr/>
            </p:nvCxnSpPr>
            <p:spPr>
              <a:xfrm rot="5400000">
                <a:off x="7143768" y="1928802"/>
                <a:ext cx="71438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/>
              <p:cNvCxnSpPr/>
              <p:nvPr/>
            </p:nvCxnSpPr>
            <p:spPr>
              <a:xfrm>
                <a:off x="7072330" y="1714488"/>
                <a:ext cx="85725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rot="16200000" flipH="1">
                <a:off x="7358082" y="2357430"/>
                <a:ext cx="571504" cy="2857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/>
              <p:nvPr/>
            </p:nvCxnSpPr>
            <p:spPr>
              <a:xfrm rot="5400000">
                <a:off x="7108049" y="2393149"/>
                <a:ext cx="571504" cy="214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285720" y="3714752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학생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9440349" y="2622212"/>
            <a:ext cx="646331" cy="1440902"/>
            <a:chOff x="7429520" y="1000108"/>
            <a:chExt cx="646331" cy="1440902"/>
          </a:xfrm>
        </p:grpSpPr>
        <p:grpSp>
          <p:nvGrpSpPr>
            <p:cNvPr id="31" name="그룹 30"/>
            <p:cNvGrpSpPr/>
            <p:nvPr/>
          </p:nvGrpSpPr>
          <p:grpSpPr>
            <a:xfrm>
              <a:off x="7429520" y="1000108"/>
              <a:ext cx="571504" cy="1071570"/>
              <a:chOff x="7072330" y="1000108"/>
              <a:chExt cx="857256" cy="1785950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215206" y="1000108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/>
              <p:cNvCxnSpPr>
                <a:stCxn id="32" idx="4"/>
              </p:cNvCxnSpPr>
              <p:nvPr/>
            </p:nvCxnSpPr>
            <p:spPr>
              <a:xfrm rot="5400000">
                <a:off x="7143768" y="1928802"/>
                <a:ext cx="71438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>
                <a:off x="7072330" y="1714488"/>
                <a:ext cx="85725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6200000" flipH="1">
                <a:off x="7358082" y="2357430"/>
                <a:ext cx="571504" cy="2857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5400000">
                <a:off x="7108049" y="2393149"/>
                <a:ext cx="571504" cy="214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7429520" y="2071678"/>
              <a:ext cx="6463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교수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9286989" y="4815969"/>
            <a:ext cx="877163" cy="1440902"/>
            <a:chOff x="7215206" y="4500570"/>
            <a:chExt cx="877163" cy="1440902"/>
          </a:xfrm>
        </p:grpSpPr>
        <p:grpSp>
          <p:nvGrpSpPr>
            <p:cNvPr id="25" name="그룹 24"/>
            <p:cNvGrpSpPr/>
            <p:nvPr/>
          </p:nvGrpSpPr>
          <p:grpSpPr>
            <a:xfrm>
              <a:off x="7358082" y="4500570"/>
              <a:ext cx="571504" cy="1071570"/>
              <a:chOff x="7072330" y="1000108"/>
              <a:chExt cx="857256" cy="1785950"/>
            </a:xfrm>
          </p:grpSpPr>
          <p:sp>
            <p:nvSpPr>
              <p:cNvPr id="26" name="타원 25"/>
              <p:cNvSpPr/>
              <p:nvPr/>
            </p:nvSpPr>
            <p:spPr>
              <a:xfrm>
                <a:off x="7215206" y="1000108"/>
                <a:ext cx="571504" cy="5715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" name="직선 연결선 26"/>
              <p:cNvCxnSpPr>
                <a:stCxn id="26" idx="4"/>
              </p:cNvCxnSpPr>
              <p:nvPr/>
            </p:nvCxnSpPr>
            <p:spPr>
              <a:xfrm rot="5400000">
                <a:off x="7143768" y="1928802"/>
                <a:ext cx="714380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>
                <a:off x="7072330" y="1714488"/>
                <a:ext cx="857256" cy="158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rot="16200000" flipH="1">
                <a:off x="7358082" y="2357430"/>
                <a:ext cx="571504" cy="2857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5400000">
                <a:off x="7108049" y="2393149"/>
                <a:ext cx="571504" cy="2143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215206" y="5572140"/>
              <a:ext cx="877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교직원</a:t>
              </a:r>
            </a:p>
          </p:txBody>
        </p:sp>
      </p:grpSp>
      <p:sp>
        <p:nvSpPr>
          <p:cNvPr id="40" name="타원 39"/>
          <p:cNvSpPr/>
          <p:nvPr/>
        </p:nvSpPr>
        <p:spPr>
          <a:xfrm>
            <a:off x="5098008" y="1077280"/>
            <a:ext cx="1893383" cy="58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학생로그인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1811296" y="2784426"/>
            <a:ext cx="1785949" cy="380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과목관리</a:t>
            </a:r>
          </a:p>
        </p:txBody>
      </p:sp>
      <p:sp>
        <p:nvSpPr>
          <p:cNvPr id="43" name="타원 42"/>
          <p:cNvSpPr/>
          <p:nvPr/>
        </p:nvSpPr>
        <p:spPr>
          <a:xfrm>
            <a:off x="1811296" y="3728331"/>
            <a:ext cx="178595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학생관리</a:t>
            </a:r>
          </a:p>
        </p:txBody>
      </p:sp>
      <p:sp>
        <p:nvSpPr>
          <p:cNvPr id="44" name="타원 43"/>
          <p:cNvSpPr/>
          <p:nvPr/>
        </p:nvSpPr>
        <p:spPr>
          <a:xfrm>
            <a:off x="1850965" y="5029426"/>
            <a:ext cx="178595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교수관리</a:t>
            </a:r>
          </a:p>
        </p:txBody>
      </p:sp>
      <p:sp>
        <p:nvSpPr>
          <p:cNvPr id="45" name="타원 44"/>
          <p:cNvSpPr/>
          <p:nvPr/>
        </p:nvSpPr>
        <p:spPr>
          <a:xfrm>
            <a:off x="1853085" y="5614333"/>
            <a:ext cx="178595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과목관리</a:t>
            </a:r>
          </a:p>
        </p:txBody>
      </p:sp>
      <p:sp>
        <p:nvSpPr>
          <p:cNvPr id="46" name="타원 45"/>
          <p:cNvSpPr/>
          <p:nvPr/>
        </p:nvSpPr>
        <p:spPr>
          <a:xfrm>
            <a:off x="1853085" y="6191505"/>
            <a:ext cx="1785950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학과관리</a:t>
            </a:r>
          </a:p>
        </p:txBody>
      </p:sp>
      <p:sp>
        <p:nvSpPr>
          <p:cNvPr id="47" name="타원 46"/>
          <p:cNvSpPr/>
          <p:nvPr/>
        </p:nvSpPr>
        <p:spPr>
          <a:xfrm>
            <a:off x="1883780" y="1600857"/>
            <a:ext cx="1643074" cy="3571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수강조회</a:t>
            </a:r>
          </a:p>
        </p:txBody>
      </p:sp>
      <p:sp>
        <p:nvSpPr>
          <p:cNvPr id="48" name="타원 47"/>
          <p:cNvSpPr/>
          <p:nvPr/>
        </p:nvSpPr>
        <p:spPr>
          <a:xfrm>
            <a:off x="1833014" y="859456"/>
            <a:ext cx="1643074" cy="380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수강신청</a:t>
            </a:r>
          </a:p>
        </p:txBody>
      </p:sp>
      <p:sp>
        <p:nvSpPr>
          <p:cNvPr id="49" name="타원 48"/>
          <p:cNvSpPr/>
          <p:nvPr/>
        </p:nvSpPr>
        <p:spPr>
          <a:xfrm>
            <a:off x="184651" y="2598155"/>
            <a:ext cx="669949" cy="17614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강의계획서</a:t>
            </a:r>
          </a:p>
        </p:txBody>
      </p:sp>
      <p:sp>
        <p:nvSpPr>
          <p:cNvPr id="50" name="타원 49"/>
          <p:cNvSpPr/>
          <p:nvPr/>
        </p:nvSpPr>
        <p:spPr>
          <a:xfrm>
            <a:off x="7609972" y="3319646"/>
            <a:ext cx="1428760" cy="500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내 정보</a:t>
            </a:r>
          </a:p>
        </p:txBody>
      </p:sp>
      <p:sp>
        <p:nvSpPr>
          <p:cNvPr id="67" name="TextBox 66"/>
          <p:cNvSpPr txBox="1"/>
          <p:nvPr/>
        </p:nvSpPr>
        <p:spPr>
          <a:xfrm rot="20350608">
            <a:off x="918327" y="2876128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763065" y="3625494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621199" y="5773882"/>
            <a:ext cx="111761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849078" y="815363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27" name="TextBox 126"/>
          <p:cNvSpPr txBox="1"/>
          <p:nvPr/>
        </p:nvSpPr>
        <p:spPr>
          <a:xfrm rot="19112803">
            <a:off x="951237" y="1966475"/>
            <a:ext cx="8595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&lt;&lt;extend&gt;&gt;</a:t>
            </a:r>
            <a:endParaRPr lang="ko-KR" alt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741825" y="1477531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904816" y="2947640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210" name="TextBox 209"/>
          <p:cNvSpPr txBox="1"/>
          <p:nvPr/>
        </p:nvSpPr>
        <p:spPr>
          <a:xfrm rot="2863847">
            <a:off x="796427" y="4858697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211" name="TextBox 210"/>
          <p:cNvSpPr txBox="1"/>
          <p:nvPr/>
        </p:nvSpPr>
        <p:spPr>
          <a:xfrm rot="19015359">
            <a:off x="700658" y="1485440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233D641-4F61-4639-B90F-0733CDA341CC}"/>
              </a:ext>
            </a:extLst>
          </p:cNvPr>
          <p:cNvSpPr/>
          <p:nvPr/>
        </p:nvSpPr>
        <p:spPr>
          <a:xfrm>
            <a:off x="5180178" y="3256876"/>
            <a:ext cx="1893383" cy="58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교수로그인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429E9AC-1783-4E01-8DEF-CB1AC2E16D8B}"/>
              </a:ext>
            </a:extLst>
          </p:cNvPr>
          <p:cNvSpPr/>
          <p:nvPr/>
        </p:nvSpPr>
        <p:spPr>
          <a:xfrm>
            <a:off x="4859439" y="5536420"/>
            <a:ext cx="2214122" cy="5857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관리자로그인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6E911-D895-467A-AD9A-4938DFC74696}"/>
              </a:ext>
            </a:extLst>
          </p:cNvPr>
          <p:cNvSpPr txBox="1"/>
          <p:nvPr/>
        </p:nvSpPr>
        <p:spPr>
          <a:xfrm>
            <a:off x="3849078" y="6254734"/>
            <a:ext cx="111761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098DE50-F934-4FDF-87B1-8B52D15A8686}"/>
              </a:ext>
            </a:extLst>
          </p:cNvPr>
          <p:cNvSpPr txBox="1"/>
          <p:nvPr/>
        </p:nvSpPr>
        <p:spPr>
          <a:xfrm>
            <a:off x="3930704" y="5133600"/>
            <a:ext cx="1117614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3FD6EB6-F6D0-4346-8306-5C66D4C02C7B}"/>
              </a:ext>
            </a:extLst>
          </p:cNvPr>
          <p:cNvCxnSpPr>
            <a:stCxn id="42" idx="6"/>
            <a:endCxn id="42" idx="6"/>
          </p:cNvCxnSpPr>
          <p:nvPr/>
        </p:nvCxnSpPr>
        <p:spPr>
          <a:xfrm>
            <a:off x="3597245" y="297468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669CCA62-3D0C-4FB2-80B9-27E7FA1D9D6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493420" y="998444"/>
            <a:ext cx="1881868" cy="1646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28F69746-418E-4848-8096-3A163B6381E7}"/>
              </a:ext>
            </a:extLst>
          </p:cNvPr>
          <p:cNvCxnSpPr>
            <a:cxnSpLocks/>
            <a:endCxn id="40" idx="3"/>
          </p:cNvCxnSpPr>
          <p:nvPr/>
        </p:nvCxnSpPr>
        <p:spPr>
          <a:xfrm flipV="1">
            <a:off x="3414853" y="1577285"/>
            <a:ext cx="1960435" cy="278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8C7745D-E28F-4775-B251-5427E3AA6FA1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32421" y="3073461"/>
            <a:ext cx="1925037" cy="2692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A4433B9-38ED-4A4B-BE29-0072DB4E1E73}"/>
              </a:ext>
            </a:extLst>
          </p:cNvPr>
          <p:cNvCxnSpPr>
            <a:cxnSpLocks/>
          </p:cNvCxnSpPr>
          <p:nvPr/>
        </p:nvCxnSpPr>
        <p:spPr>
          <a:xfrm flipV="1">
            <a:off x="3503412" y="3734124"/>
            <a:ext cx="1928782" cy="2782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6FA01DC-279F-42E9-AAE5-AEF650D91AB6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3428744" y="5293552"/>
            <a:ext cx="1754946" cy="32865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2ACE0066-D26F-484B-B57B-F0410ADD067B}"/>
              </a:ext>
            </a:extLst>
          </p:cNvPr>
          <p:cNvCxnSpPr>
            <a:cxnSpLocks/>
            <a:endCxn id="82" idx="2"/>
          </p:cNvCxnSpPr>
          <p:nvPr/>
        </p:nvCxnSpPr>
        <p:spPr>
          <a:xfrm>
            <a:off x="3526086" y="5679435"/>
            <a:ext cx="1333353" cy="14988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8FEF4E7-F7D7-4B81-8200-ADCFF84BBB31}"/>
              </a:ext>
            </a:extLst>
          </p:cNvPr>
          <p:cNvCxnSpPr>
            <a:cxnSpLocks/>
          </p:cNvCxnSpPr>
          <p:nvPr/>
        </p:nvCxnSpPr>
        <p:spPr>
          <a:xfrm flipV="1">
            <a:off x="3597245" y="6112147"/>
            <a:ext cx="1827027" cy="2142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1916485A-CBD7-473D-8279-C971184493FA}"/>
              </a:ext>
            </a:extLst>
          </p:cNvPr>
          <p:cNvCxnSpPr>
            <a:cxnSpLocks/>
            <a:stCxn id="50" idx="2"/>
            <a:endCxn id="81" idx="6"/>
          </p:cNvCxnSpPr>
          <p:nvPr/>
        </p:nvCxnSpPr>
        <p:spPr>
          <a:xfrm flipH="1" flipV="1">
            <a:off x="7073561" y="3549772"/>
            <a:ext cx="536411" cy="19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C70EB1B3-DE58-4D0D-885B-F368F2DED42D}"/>
              </a:ext>
            </a:extLst>
          </p:cNvPr>
          <p:cNvCxnSpPr>
            <a:cxnSpLocks/>
            <a:stCxn id="50" idx="1"/>
            <a:endCxn id="40" idx="5"/>
          </p:cNvCxnSpPr>
          <p:nvPr/>
        </p:nvCxnSpPr>
        <p:spPr>
          <a:xfrm flipH="1" flipV="1">
            <a:off x="6714111" y="1577285"/>
            <a:ext cx="1105098" cy="18155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DFA6C1E4-D78E-49D1-8D53-0ED92FC940EE}"/>
              </a:ext>
            </a:extLst>
          </p:cNvPr>
          <p:cNvCxnSpPr>
            <a:cxnSpLocks/>
            <a:endCxn id="82" idx="7"/>
          </p:cNvCxnSpPr>
          <p:nvPr/>
        </p:nvCxnSpPr>
        <p:spPr>
          <a:xfrm flipH="1">
            <a:off x="6749310" y="3677764"/>
            <a:ext cx="933680" cy="19444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AD3C9895-DB96-4AA9-B9AF-CEC4137C1EC1}"/>
              </a:ext>
            </a:extLst>
          </p:cNvPr>
          <p:cNvCxnSpPr>
            <a:cxnSpLocks/>
            <a:stCxn id="47" idx="2"/>
            <a:endCxn id="49" idx="7"/>
          </p:cNvCxnSpPr>
          <p:nvPr/>
        </p:nvCxnSpPr>
        <p:spPr>
          <a:xfrm flipH="1">
            <a:off x="756488" y="1779452"/>
            <a:ext cx="1127292" cy="107666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8D981A9B-17A9-4343-AE00-0815EE6D7FB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505088" y="1049712"/>
            <a:ext cx="1327926" cy="155731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3C4EB877-046D-4A74-8CF7-A426859E2403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803640" y="2974682"/>
            <a:ext cx="1007656" cy="30062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A031934-077C-4233-9517-D3063E3B1C86}"/>
              </a:ext>
            </a:extLst>
          </p:cNvPr>
          <p:cNvCxnSpPr>
            <a:cxnSpLocks/>
            <a:stCxn id="45" idx="2"/>
            <a:endCxn id="49" idx="4"/>
          </p:cNvCxnSpPr>
          <p:nvPr/>
        </p:nvCxnSpPr>
        <p:spPr>
          <a:xfrm flipH="1" flipV="1">
            <a:off x="519626" y="4359632"/>
            <a:ext cx="1333459" cy="14332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0F85CCA8-891A-4550-A63C-EA09E86A1076}"/>
              </a:ext>
            </a:extLst>
          </p:cNvPr>
          <p:cNvCxnSpPr>
            <a:endCxn id="40" idx="6"/>
          </p:cNvCxnSpPr>
          <p:nvPr/>
        </p:nvCxnSpPr>
        <p:spPr>
          <a:xfrm flipH="1">
            <a:off x="6991391" y="933302"/>
            <a:ext cx="2314641" cy="436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C1350E6F-F5CC-4A73-AD0D-C44ABA252A2B}"/>
              </a:ext>
            </a:extLst>
          </p:cNvPr>
          <p:cNvCxnSpPr>
            <a:cxnSpLocks/>
            <a:stCxn id="81" idx="7"/>
          </p:cNvCxnSpPr>
          <p:nvPr/>
        </p:nvCxnSpPr>
        <p:spPr>
          <a:xfrm flipV="1">
            <a:off x="6796281" y="2774575"/>
            <a:ext cx="2699651" cy="568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B2CFC37-4FC8-4238-943F-9154036099B9}"/>
              </a:ext>
            </a:extLst>
          </p:cNvPr>
          <p:cNvCxnSpPr>
            <a:stCxn id="26" idx="2"/>
            <a:endCxn id="82" idx="6"/>
          </p:cNvCxnSpPr>
          <p:nvPr/>
        </p:nvCxnSpPr>
        <p:spPr>
          <a:xfrm flipH="1">
            <a:off x="7073561" y="4987420"/>
            <a:ext cx="2451555" cy="841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6EAF171-56B2-4BD5-B752-3ABA88449535}"/>
              </a:ext>
            </a:extLst>
          </p:cNvPr>
          <p:cNvSpPr txBox="1"/>
          <p:nvPr/>
        </p:nvSpPr>
        <p:spPr>
          <a:xfrm rot="3390017">
            <a:off x="6736572" y="2051661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1681DAB-5DD7-4D3B-AC55-570A407CBC73}"/>
              </a:ext>
            </a:extLst>
          </p:cNvPr>
          <p:cNvSpPr txBox="1"/>
          <p:nvPr/>
        </p:nvSpPr>
        <p:spPr>
          <a:xfrm rot="18077574">
            <a:off x="6596738" y="4558253"/>
            <a:ext cx="883575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76B3C9D-71CB-4E1E-85DF-19B913D8FD28}"/>
              </a:ext>
            </a:extLst>
          </p:cNvPr>
          <p:cNvSpPr txBox="1"/>
          <p:nvPr/>
        </p:nvSpPr>
        <p:spPr>
          <a:xfrm rot="21364915">
            <a:off x="6778468" y="3555428"/>
            <a:ext cx="11630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&lt;&lt;include&gt;&gt;</a:t>
            </a:r>
            <a:endParaRPr lang="ko-KR" alt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62</Words>
  <Application>Microsoft Office PowerPoint</Application>
  <PresentationFormat>화면 슬라이드 쇼(4:3)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이 승우</cp:lastModifiedBy>
  <cp:revision>25</cp:revision>
  <dcterms:created xsi:type="dcterms:W3CDTF">2023-09-26T06:05:49Z</dcterms:created>
  <dcterms:modified xsi:type="dcterms:W3CDTF">2023-09-26T08:09:43Z</dcterms:modified>
</cp:coreProperties>
</file>