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2" r:id="rId6"/>
    <p:sldId id="263" r:id="rId7"/>
    <p:sldId id="264" r:id="rId8"/>
    <p:sldId id="265" r:id="rId9"/>
    <p:sldId id="277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61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65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18" Type="http://schemas.openxmlformats.org/officeDocument/2006/relationships/image" Target="../media/image6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66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19.png"/><Relationship Id="rId2" Type="http://schemas.openxmlformats.org/officeDocument/2006/relationships/image" Target="../media/image68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69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7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71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72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73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19.png"/><Relationship Id="rId2" Type="http://schemas.openxmlformats.org/officeDocument/2006/relationships/image" Target="../media/image7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75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19.png"/><Relationship Id="rId21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5" Type="http://schemas.openxmlformats.org/officeDocument/2006/relationships/image" Target="../media/image30.png"/><Relationship Id="rId2" Type="http://schemas.openxmlformats.org/officeDocument/2006/relationships/image" Target="../media/image1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77.png"/><Relationship Id="rId2" Type="http://schemas.openxmlformats.org/officeDocument/2006/relationships/image" Target="../media/image2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0.png"/><Relationship Id="rId5" Type="http://schemas.openxmlformats.org/officeDocument/2006/relationships/image" Target="../media/image5.png"/><Relationship Id="rId15" Type="http://schemas.openxmlformats.org/officeDocument/2006/relationships/image" Target="../media/image8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5.png"/><Relationship Id="rId10" Type="http://schemas.openxmlformats.org/officeDocument/2006/relationships/image" Target="../media/image32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5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59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6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19.png"/><Relationship Id="rId2" Type="http://schemas.openxmlformats.org/officeDocument/2006/relationships/image" Target="../media/image61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19.png"/><Relationship Id="rId2" Type="http://schemas.openxmlformats.org/officeDocument/2006/relationships/image" Target="../media/image6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19.png"/><Relationship Id="rId2" Type="http://schemas.openxmlformats.org/officeDocument/2006/relationships/image" Target="../media/image63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64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6578" y="1409875"/>
            <a:ext cx="2165302" cy="316085"/>
            <a:chOff x="2856578" y="1409875"/>
            <a:chExt cx="2165302" cy="316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6578" y="1409875"/>
              <a:ext cx="2165302" cy="316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1725960"/>
            <a:ext cx="2258470" cy="1434105"/>
            <a:chOff x="157115" y="1725960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1725960"/>
              <a:ext cx="2258470" cy="14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1638" y="980756"/>
            <a:ext cx="2461672" cy="11879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5241" y="1543703"/>
            <a:ext cx="11689929" cy="67361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014868" y="9211703"/>
            <a:ext cx="5845231" cy="686069"/>
            <a:chOff x="12014868" y="9211703"/>
            <a:chExt cx="5845231" cy="68606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014868" y="9211703"/>
              <a:ext cx="5845231" cy="686069"/>
              <a:chOff x="12014868" y="9211703"/>
              <a:chExt cx="5845231" cy="68606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323620" y="9100036"/>
                <a:ext cx="11690461" cy="137213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014868" y="9211703"/>
                <a:ext cx="5845231" cy="68606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60009" y="8978333"/>
              <a:ext cx="6908460" cy="17497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55932" y="4784963"/>
              <a:ext cx="662163" cy="662163"/>
              <a:chOff x="655932" y="4784963"/>
              <a:chExt cx="662163" cy="66216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478496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05494" y="4861153"/>
              <a:ext cx="582085" cy="555168"/>
              <a:chOff x="705494" y="4861153"/>
              <a:chExt cx="582085" cy="55516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05494" y="4861153"/>
                <a:ext cx="582085" cy="5551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72200" y="2933700"/>
            <a:ext cx="8553450" cy="602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직선 화살표 연결선 37"/>
          <p:cNvCxnSpPr/>
          <p:nvPr/>
        </p:nvCxnSpPr>
        <p:spPr>
          <a:xfrm flipV="1">
            <a:off x="5791200" y="6972300"/>
            <a:ext cx="1828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6591300"/>
            <a:ext cx="24449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학생이 자신의 사진을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편집할 수 있다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자동으로 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190X250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으로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설정된다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77400" y="4610100"/>
            <a:ext cx="2286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53600" y="6113416"/>
            <a:ext cx="2286000" cy="554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77400" y="5219700"/>
            <a:ext cx="3810000" cy="83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53600" y="6667500"/>
            <a:ext cx="3276600" cy="83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13716000" y="5676900"/>
            <a:ext cx="1295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11400" y="5372100"/>
            <a:ext cx="28248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초록생은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수정 가능한 정보</a:t>
            </a:r>
            <a:endParaRPr lang="en-US" altLang="ko-KR" sz="1600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네이비색은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수정이 불가능한 정보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10972800" y="7962900"/>
            <a:ext cx="1752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725400" y="8496300"/>
            <a:ext cx="27991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누르면 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DB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에 저장되고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사진은 별도 서버에 저장된다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05200" y="1943100"/>
            <a:ext cx="11382375" cy="760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5029200" y="3162300"/>
            <a:ext cx="4038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16200000" flipH="1">
            <a:off x="4800600" y="2857500"/>
            <a:ext cx="1143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24200" y="2324100"/>
            <a:ext cx="27991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기본 정보가 표시되는 곳이다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12344400" y="43815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182600" y="4076700"/>
            <a:ext cx="28825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교수의 과목을 듣는 학생을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관리하는 창으로 이동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0800000" flipV="1">
            <a:off x="12496800" y="5295900"/>
            <a:ext cx="762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58800" y="4991100"/>
            <a:ext cx="294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교수는 권한 없음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접근제한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rot="10800000" flipV="1">
            <a:off x="12420600" y="6210300"/>
            <a:ext cx="762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182600" y="5905500"/>
            <a:ext cx="294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교수는 권한 없음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접근제한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rot="10800000" flipV="1">
            <a:off x="12420600" y="70485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258800" y="6743700"/>
            <a:ext cx="33441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교수의 과목을 관리하는 창으로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이동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5400000">
            <a:off x="12230100" y="20574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487400" y="1104900"/>
            <a:ext cx="28825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교수의 내 정보로 이동하는 버튼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230600" y="4762500"/>
            <a:ext cx="2057400" cy="1567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user\Documents\카카오톡 받은 파일\학생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00300"/>
            <a:ext cx="9393237" cy="6602412"/>
          </a:xfrm>
          <a:prstGeom prst="rect">
            <a:avLst/>
          </a:prstGeom>
          <a:noFill/>
        </p:spPr>
      </p:pic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rot="5400000">
            <a:off x="6705600" y="2247900"/>
            <a:ext cx="1905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1104900"/>
            <a:ext cx="3276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학부와 학과가 있는 </a:t>
            </a:r>
            <a:r>
              <a:rPr lang="ko-KR" altLang="en-US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콤보박스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서로 연동되어 있다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7162800" y="27813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11925300" y="2133600"/>
            <a:ext cx="13716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725400" y="1333500"/>
            <a:ext cx="3276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학번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이름으로 학생을 찾을 수 있다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13639800" y="4610100"/>
            <a:ext cx="990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173200" y="4076700"/>
            <a:ext cx="3276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조건에 맞는 정보를 테이블에 표시한다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나온 정보를 클릭하면 성적 정보를 수정할 수 있다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rot="10800000" flipV="1">
            <a:off x="13716000" y="72771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78000" y="7048500"/>
            <a:ext cx="3276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성적을 등록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10200" y="2476500"/>
            <a:ext cx="9458325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 rot="10800000" flipV="1">
            <a:off x="7315200" y="2324100"/>
            <a:ext cx="16764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91600" y="1409700"/>
            <a:ext cx="4724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학과를 표시한다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학부를 선택하면 자동으로 학과가 학부에 맞추어 설정된다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rot="5400000">
            <a:off x="7924800" y="27813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 flipV="1">
            <a:off x="11811000" y="5372100"/>
            <a:ext cx="609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420600" y="4762500"/>
            <a:ext cx="4800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조건에 맞게 과목에 대한 정보를 표시하고 해당 열을 클릭하면 수정할 수 있는 창이 열린다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rot="10800000" flipV="1">
            <a:off x="13639800" y="74295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401800" y="6972300"/>
            <a:ext cx="3657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새로운 과목을 등록하는 창으로 이동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81600" y="2552700"/>
            <a:ext cx="947737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9067800" y="4457700"/>
            <a:ext cx="2438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44000" y="6057900"/>
            <a:ext cx="2438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67800" y="5143500"/>
            <a:ext cx="42672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144000" y="6743700"/>
            <a:ext cx="3733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13563600" y="5524500"/>
            <a:ext cx="1295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859000" y="5219700"/>
            <a:ext cx="28248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초록생은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수정 가능한 정보</a:t>
            </a:r>
            <a:endParaRPr lang="en-US" altLang="ko-KR" sz="1600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네이비색은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수정이 불가능한 정보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0800000" flipV="1">
            <a:off x="10439400" y="7886700"/>
            <a:ext cx="1295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734800" y="7581900"/>
            <a:ext cx="36038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 버튼을 누르면 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DB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에 업데이트가 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H="1">
            <a:off x="4419600" y="4762500"/>
            <a:ext cx="22098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4305300"/>
            <a:ext cx="31967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사용자가 원하는 본인 사진으로 수정이 가능하다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95800" y="1943100"/>
            <a:ext cx="11363325" cy="760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 rot="5400000">
            <a:off x="6972300" y="3124200"/>
            <a:ext cx="11430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2476500"/>
            <a:ext cx="323518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사진과 기본정보를 표시하는 부분이다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1200" y="3467100"/>
            <a:ext cx="39624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H="1">
            <a:off x="11772900" y="2286000"/>
            <a:ext cx="1066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58400" y="18669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교직원의 내 정보 창으로 이동한다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rot="10800000">
            <a:off x="13258800" y="45339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097000" y="43053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학생의 등록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수정하는 창으로 이동한다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13411200" y="5372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249400" y="51435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교수를 등록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수정하는 창으로 이동한다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13258800" y="62103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097000" y="59817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학과를 등록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수정하는 창으로 이동한다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rot="10800000">
            <a:off x="13411200" y="71247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49400" y="68961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과목을 등록 수정하는 창으로 이동한다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3315" name="Picture 3" descr="C:\Users\user\Desktop\KakaoTalk_20230922_135238991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86400" y="2171700"/>
            <a:ext cx="9393237" cy="6602412"/>
          </a:xfrm>
          <a:prstGeom prst="rect">
            <a:avLst/>
          </a:prstGeom>
          <a:noFill/>
        </p:spPr>
      </p:pic>
      <p:cxnSp>
        <p:nvCxnSpPr>
          <p:cNvPr id="38" name="직선 화살표 연결선 37"/>
          <p:cNvCxnSpPr/>
          <p:nvPr/>
        </p:nvCxnSpPr>
        <p:spPr>
          <a:xfrm rot="5400000">
            <a:off x="6819900" y="25146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14859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학과를 학부에 맞춰서 </a:t>
            </a:r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콤보박스에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추가 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6200000" flipH="1">
            <a:off x="7353300" y="25908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5400000">
            <a:off x="11925300" y="1981200"/>
            <a:ext cx="12192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277600" y="16383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학생의 학번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이름으로 조회를 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10800000" flipV="1">
            <a:off x="13411200" y="4000500"/>
            <a:ext cx="2438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020800" y="36957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해당 학부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학과에 등록되어 있는 학생의 정보를 모두 보여준다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rot="10800000" flipV="1">
            <a:off x="13258800" y="6134100"/>
            <a:ext cx="297180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401800" y="58293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등록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 버튼으로 학생의 정보를 새로이 등록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수정한다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562600" y="2476500"/>
            <a:ext cx="9467850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 rot="16200000" flipH="1">
            <a:off x="11468100" y="2438400"/>
            <a:ext cx="1066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53600" y="20193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사번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이름으로 조회를 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10800000" flipV="1">
            <a:off x="13639800" y="4457700"/>
            <a:ext cx="2057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3200" y="41529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조회 정보를 기준으로 교수 정보를 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DB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에서 불러온다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13182600" y="6896100"/>
            <a:ext cx="28956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249400" y="65913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교수 등록하거나 수정할 수 있는 창으로 이동한다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628900"/>
            <a:ext cx="9391650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rot="5400000">
            <a:off x="6819900" y="3200400"/>
            <a:ext cx="1828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20955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학교에 있는 학부 전체를 가져와서 </a:t>
            </a:r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콤보박스에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표시한다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9296400" y="2628900"/>
            <a:ext cx="304800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58400" y="1866900"/>
            <a:ext cx="36583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선택한 학부에 있는 학과를 표시한다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0800000" flipV="1">
            <a:off x="13182600" y="4229100"/>
            <a:ext cx="19050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58800" y="39243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학부를 조회하면 자동으로 채워지며 직접 선택도 가능하다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13335000" y="6286500"/>
            <a:ext cx="2590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097000" y="59817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학과명을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직접 입력하여 등록하거나 이미 있는 학과 이름을 수정한다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86400" y="2476500"/>
            <a:ext cx="94773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 rot="5400000">
            <a:off x="7353300" y="2819400"/>
            <a:ext cx="1676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0" y="1866900"/>
            <a:ext cx="365837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학부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학과로 조회하는 것을 도와주는 기능이다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10134600" y="3009900"/>
            <a:ext cx="2590800" cy="228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44200" y="2552700"/>
            <a:ext cx="36583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콤보박스에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선택된 학부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학과로 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DB</a:t>
            </a:r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에 정보를 가져와서 테이블에 표시한다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</a:p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해당 열을 클릭하면 수정이 가능한 창이 뜬다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0800000" flipV="1">
            <a:off x="13944600" y="6819900"/>
            <a:ext cx="2209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240000" y="6591300"/>
            <a:ext cx="1905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과목을 등록한다</a:t>
            </a:r>
            <a:r>
              <a:rPr lang="en-US" altLang="ko-KR" sz="16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sz="16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grpSp>
        <p:nvGrpSpPr>
          <p:cNvPr id="4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6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8" name="그룹 1004"/>
          <p:cNvGrpSpPr/>
          <p:nvPr/>
        </p:nvGrpSpPr>
        <p:grpSpPr>
          <a:xfrm>
            <a:off x="157115" y="1725960"/>
            <a:ext cx="2258470" cy="1434105"/>
            <a:chOff x="157115" y="1725960"/>
            <a:chExt cx="2258470" cy="14341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115" y="1725960"/>
              <a:ext cx="2258470" cy="1434105"/>
            </a:xfrm>
            <a:prstGeom prst="rect">
              <a:avLst/>
            </a:prstGeom>
          </p:spPr>
        </p:pic>
      </p:grpSp>
      <p:grpSp>
        <p:nvGrpSpPr>
          <p:cNvPr id="9" name="그룹 1005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1" name="그룹 1006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2" name="그룹 1007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4" name="그룹 1008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5" name="그룹 1009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7" name="그룹 1010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8" name="그룹 1011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5033" y="1003509"/>
            <a:ext cx="2648687" cy="2105287"/>
          </a:xfrm>
          <a:prstGeom prst="rect">
            <a:avLst/>
          </a:prstGeom>
        </p:spPr>
      </p:pic>
      <p:grpSp>
        <p:nvGrpSpPr>
          <p:cNvPr id="19" name="그룹 1012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071" y="1824071"/>
              <a:ext cx="1324325" cy="132432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932" y="2111932"/>
              <a:ext cx="662163" cy="662163"/>
            </a:xfrm>
            <a:prstGeom prst="rect">
              <a:avLst/>
            </a:prstGeom>
          </p:spPr>
        </p:pic>
      </p:grpSp>
      <p:grpSp>
        <p:nvGrpSpPr>
          <p:cNvPr id="21" name="그룹 1013"/>
          <p:cNvGrpSpPr/>
          <p:nvPr/>
        </p:nvGrpSpPr>
        <p:grpSpPr>
          <a:xfrm>
            <a:off x="769290" y="2215766"/>
            <a:ext cx="427303" cy="427303"/>
            <a:chOff x="769290" y="2215766"/>
            <a:chExt cx="427303" cy="4273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290" y="2215766"/>
              <a:ext cx="427303" cy="427303"/>
            </a:xfrm>
            <a:prstGeom prst="rect">
              <a:avLst/>
            </a:prstGeom>
          </p:spPr>
        </p:pic>
      </p:grpSp>
      <p:grpSp>
        <p:nvGrpSpPr>
          <p:cNvPr id="22" name="그룹 1014"/>
          <p:cNvGrpSpPr/>
          <p:nvPr/>
        </p:nvGrpSpPr>
        <p:grpSpPr>
          <a:xfrm>
            <a:off x="10604948" y="3574911"/>
            <a:ext cx="6663154" cy="1289962"/>
            <a:chOff x="10604948" y="3574911"/>
            <a:chExt cx="6663154" cy="128996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7569" y="3014127"/>
              <a:ext cx="13326307" cy="2579924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04948" y="3574911"/>
              <a:ext cx="6663154" cy="128996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902707" y="3510023"/>
            <a:ext cx="1690650" cy="166144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34471" y="3597785"/>
            <a:ext cx="1916193" cy="1492441"/>
          </a:xfrm>
          <a:prstGeom prst="rect">
            <a:avLst/>
          </a:prstGeom>
        </p:spPr>
      </p:pic>
      <p:grpSp>
        <p:nvGrpSpPr>
          <p:cNvPr id="24" name="그룹 1015"/>
          <p:cNvGrpSpPr/>
          <p:nvPr/>
        </p:nvGrpSpPr>
        <p:grpSpPr>
          <a:xfrm>
            <a:off x="10604948" y="6733466"/>
            <a:ext cx="6663154" cy="1289962"/>
            <a:chOff x="10604948" y="6733466"/>
            <a:chExt cx="6663154" cy="12899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7569" y="6172682"/>
              <a:ext cx="13326307" cy="2579924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04948" y="6733466"/>
              <a:ext cx="6663154" cy="128996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02707" y="6668576"/>
            <a:ext cx="1719221" cy="166144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44040" y="6763433"/>
            <a:ext cx="2376755" cy="1480679"/>
          </a:xfrm>
          <a:prstGeom prst="rect">
            <a:avLst/>
          </a:prstGeom>
        </p:spPr>
      </p:pic>
      <p:grpSp>
        <p:nvGrpSpPr>
          <p:cNvPr id="25" name="그룹 1016"/>
          <p:cNvGrpSpPr/>
          <p:nvPr/>
        </p:nvGrpSpPr>
        <p:grpSpPr>
          <a:xfrm>
            <a:off x="3121324" y="3574911"/>
            <a:ext cx="6663154" cy="1289962"/>
            <a:chOff x="3121324" y="3574911"/>
            <a:chExt cx="6663154" cy="128996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26055" y="3014127"/>
              <a:ext cx="13326307" cy="2579924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1324" y="3574911"/>
              <a:ext cx="6663154" cy="128996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19078" y="3510023"/>
            <a:ext cx="1509697" cy="166144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69935" y="3629280"/>
            <a:ext cx="3046136" cy="1556993"/>
          </a:xfrm>
          <a:prstGeom prst="rect">
            <a:avLst/>
          </a:prstGeom>
        </p:spPr>
      </p:pic>
      <p:grpSp>
        <p:nvGrpSpPr>
          <p:cNvPr id="26" name="그룹 1017"/>
          <p:cNvGrpSpPr/>
          <p:nvPr/>
        </p:nvGrpSpPr>
        <p:grpSpPr>
          <a:xfrm>
            <a:off x="3121324" y="6729844"/>
            <a:ext cx="6663154" cy="1289962"/>
            <a:chOff x="3121324" y="6729844"/>
            <a:chExt cx="6663154" cy="128996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26055" y="6169061"/>
              <a:ext cx="13326307" cy="2579924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1324" y="6729844"/>
              <a:ext cx="6663154" cy="1289962"/>
            </a:xfrm>
            <a:prstGeom prst="rect">
              <a:avLst/>
            </a:prstGeom>
          </p:spPr>
        </p:pic>
      </p:grpSp>
      <p:grpSp>
        <p:nvGrpSpPr>
          <p:cNvPr id="27" name="그룹 1018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9" name="그룹 1019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19078" y="6664957"/>
            <a:ext cx="1690650" cy="166144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69935" y="6784214"/>
            <a:ext cx="3687165" cy="15569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5706913"/>
            <a:ext cx="2258470" cy="1434105"/>
            <a:chOff x="157115" y="5706913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5706913"/>
              <a:ext cx="2258470" cy="14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071" y="5783442"/>
              <a:ext cx="1324325" cy="132432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932" y="6071303"/>
              <a:ext cx="662163" cy="6621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5497" y="6200868"/>
            <a:ext cx="403032" cy="403032"/>
            <a:chOff x="785497" y="6200868"/>
            <a:chExt cx="403032" cy="4030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497" y="6200868"/>
              <a:ext cx="403032" cy="4030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45033" y="1035176"/>
            <a:ext cx="5239621" cy="223833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55932" y="4784963"/>
              <a:ext cx="662163" cy="662163"/>
              <a:chOff x="655932" y="4784963"/>
              <a:chExt cx="662163" cy="66216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478496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05494" y="4861153"/>
              <a:ext cx="582085" cy="555168"/>
              <a:chOff x="705494" y="4861153"/>
              <a:chExt cx="582085" cy="55516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5494" y="4861153"/>
                <a:ext cx="582085" cy="555168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96587" y="2622319"/>
            <a:ext cx="6769338" cy="8922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6992627"/>
            <a:ext cx="2258470" cy="1434105"/>
            <a:chOff x="157115" y="69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69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071" y="7069782"/>
              <a:ext cx="1324325" cy="132432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932" y="7357643"/>
              <a:ext cx="662163" cy="6621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1863" y="7527265"/>
            <a:ext cx="426853" cy="379197"/>
            <a:chOff x="771863" y="7527265"/>
            <a:chExt cx="426853" cy="3791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863" y="7527265"/>
              <a:ext cx="426853" cy="3791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071" y="5783442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6707826" y="1186215"/>
            <a:ext cx="6171429" cy="6171429"/>
            <a:chOff x="6707826" y="1186215"/>
            <a:chExt cx="6171429" cy="6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7826" y="1186215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1905588" y="7520081"/>
            <a:ext cx="426853" cy="379197"/>
            <a:chOff x="11905588" y="7520081"/>
            <a:chExt cx="426853" cy="3791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5588" y="7520081"/>
              <a:ext cx="426853" cy="3791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55932" y="4784963"/>
              <a:ext cx="662163" cy="662163"/>
              <a:chOff x="655932" y="4784963"/>
              <a:chExt cx="662163" cy="66216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55932" y="478496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05494" y="4861153"/>
              <a:ext cx="582085" cy="555168"/>
              <a:chOff x="705494" y="4861153"/>
              <a:chExt cx="582085" cy="55516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5494" y="4861153"/>
                <a:ext cx="582085" cy="555168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09200" y="7293995"/>
            <a:ext cx="4945934" cy="2086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3059294"/>
            <a:ext cx="2258470" cy="1434105"/>
            <a:chOff x="157115" y="3059294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3059294"/>
              <a:ext cx="2258470" cy="14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071" y="3193116"/>
              <a:ext cx="1324325" cy="132432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5033" y="1035519"/>
            <a:ext cx="4344458" cy="223125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72452" y="3042253"/>
            <a:ext cx="2925564" cy="2925564"/>
            <a:chOff x="8972452" y="3042253"/>
            <a:chExt cx="2925564" cy="29255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2452" y="3042253"/>
              <a:ext cx="2925564" cy="29255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48980" y="3042253"/>
            <a:ext cx="3499887" cy="3024318"/>
            <a:chOff x="11448980" y="3042253"/>
            <a:chExt cx="3499887" cy="302431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48980" y="3042253"/>
              <a:ext cx="3499887" cy="302431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433279" y="6081810"/>
            <a:ext cx="2003910" cy="545896"/>
            <a:chOff x="9433279" y="6081810"/>
            <a:chExt cx="2003910" cy="54589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66956" y="5844493"/>
              <a:ext cx="4007819" cy="1091793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3279" y="6081810"/>
              <a:ext cx="2003910" cy="54589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48018" y="6026227"/>
            <a:ext cx="1826079" cy="80127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121324" y="3038696"/>
            <a:ext cx="2921104" cy="2921104"/>
            <a:chOff x="3121324" y="3038696"/>
            <a:chExt cx="2921104" cy="292110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21324" y="3038696"/>
              <a:ext cx="2921104" cy="292110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1320000">
            <a:off x="3495074" y="2906639"/>
            <a:ext cx="874189" cy="83805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86946" y="6650398"/>
            <a:ext cx="3356464" cy="1651093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99923" y="6650398"/>
            <a:ext cx="2698607" cy="165109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36743" y="6650401"/>
            <a:ext cx="2765036" cy="238966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598905" y="6650401"/>
            <a:ext cx="2698607" cy="165109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98715" y="6650401"/>
            <a:ext cx="2774083" cy="202037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507715" y="6086194"/>
            <a:ext cx="2003910" cy="545896"/>
            <a:chOff x="6507715" y="6086194"/>
            <a:chExt cx="2003910" cy="54589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41392" y="5848877"/>
              <a:ext cx="4007819" cy="1091793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07715" y="6086194"/>
              <a:ext cx="2003910" cy="545896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612933" y="6021085"/>
            <a:ext cx="1854651" cy="82032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940442" y="6091908"/>
            <a:ext cx="2003910" cy="545896"/>
            <a:chOff x="14940442" y="6091908"/>
            <a:chExt cx="2003910" cy="54589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74119" y="5854591"/>
              <a:ext cx="4007819" cy="1091793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940442" y="6091908"/>
              <a:ext cx="2003910" cy="545896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045637" y="6036323"/>
            <a:ext cx="1864174" cy="81080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110116" y="6096292"/>
            <a:ext cx="2003910" cy="545896"/>
            <a:chOff x="12110116" y="6096292"/>
            <a:chExt cx="2003910" cy="54589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43793" y="5858975"/>
              <a:ext cx="4007819" cy="1091793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10116" y="6096292"/>
              <a:ext cx="2003910" cy="545896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215352" y="6031190"/>
            <a:ext cx="1864174" cy="82032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579921" y="6078575"/>
            <a:ext cx="2003910" cy="545896"/>
            <a:chOff x="3579921" y="6078575"/>
            <a:chExt cx="2003910" cy="54589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3598" y="5841258"/>
              <a:ext cx="4007819" cy="1091793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79921" y="6078575"/>
              <a:ext cx="2003910" cy="54589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042428" y="3042253"/>
            <a:ext cx="2930024" cy="2930024"/>
            <a:chOff x="6042428" y="3042253"/>
            <a:chExt cx="2930024" cy="293002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42428" y="3042253"/>
              <a:ext cx="2930024" cy="293002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496466" y="3053317"/>
            <a:ext cx="2891862" cy="2891862"/>
            <a:chOff x="14496466" y="3053317"/>
            <a:chExt cx="2891862" cy="2891862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496466" y="3053317"/>
              <a:ext cx="2891862" cy="28918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655932" y="4784963"/>
              <a:ext cx="662163" cy="662163"/>
              <a:chOff x="655932" y="4784963"/>
              <a:chExt cx="662163" cy="662163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478496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705494" y="4861153"/>
              <a:ext cx="582085" cy="555168"/>
              <a:chOff x="705494" y="4861153"/>
              <a:chExt cx="582085" cy="555168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05494" y="4861153"/>
                <a:ext cx="582085" cy="555168"/>
              </a:xfrm>
              <a:prstGeom prst="rect">
                <a:avLst/>
              </a:prstGeom>
            </p:spPr>
          </p:pic>
        </p:grpSp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694666" y="6013466"/>
            <a:ext cx="1826079" cy="820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0" y="2476500"/>
            <a:ext cx="9829800" cy="661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직선 화살표 연결선 50"/>
          <p:cNvCxnSpPr/>
          <p:nvPr/>
        </p:nvCxnSpPr>
        <p:spPr>
          <a:xfrm rot="16200000" flipH="1">
            <a:off x="6057900" y="2819400"/>
            <a:ext cx="2590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7000" y="1257300"/>
            <a:ext cx="1433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관리자 로그인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876800" y="5143500"/>
            <a:ext cx="2438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19400" y="4838700"/>
            <a:ext cx="1830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아이디를 저장하여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실행 시 자동으로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입력이 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724400" y="1790700"/>
            <a:ext cx="11372850" cy="761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직사각형 59"/>
          <p:cNvSpPr/>
          <p:nvPr/>
        </p:nvSpPr>
        <p:spPr>
          <a:xfrm>
            <a:off x="6248400" y="2781300"/>
            <a:ext cx="3581400" cy="5181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4343400" y="5067300"/>
            <a:ext cx="1828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67000" y="4914900"/>
            <a:ext cx="148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기본 정보 표시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rot="16200000" flipH="1">
            <a:off x="11696700" y="1752600"/>
            <a:ext cx="14478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1800" y="11811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내 정보 창으로 이동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rot="10800000" flipV="1">
            <a:off x="13639800" y="4457700"/>
            <a:ext cx="1371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011400" y="4152900"/>
            <a:ext cx="25394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듣고 있는 과목을 확인하는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창으로 이동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rot="10800000" flipV="1">
            <a:off x="13639800" y="5448300"/>
            <a:ext cx="1371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011400" y="5143500"/>
            <a:ext cx="25394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현재 학기 성적을 확인하는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창으로 이동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rot="10800000" flipV="1">
            <a:off x="13563600" y="6515100"/>
            <a:ext cx="1371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935200" y="6210300"/>
            <a:ext cx="25394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현재 학기에 들을 수 있는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과목 수강신청 창으로 이동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KakaoTalk_20230922_1612245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009900"/>
            <a:ext cx="9392962" cy="6601747"/>
          </a:xfrm>
          <a:prstGeom prst="rect">
            <a:avLst/>
          </a:prstGeom>
        </p:spPr>
      </p:pic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7010400" y="2628900"/>
            <a:ext cx="8382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5000" y="2247900"/>
            <a:ext cx="3706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현재 학기에 수강 중인 과목을 표시한다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ocuments\카카오톡 받은 파일\성적조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628900"/>
            <a:ext cx="9393237" cy="6602413"/>
          </a:xfrm>
          <a:prstGeom prst="rect">
            <a:avLst/>
          </a:prstGeom>
          <a:noFill/>
        </p:spPr>
      </p:pic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5400000">
            <a:off x="6591300" y="3124200"/>
            <a:ext cx="1981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3200" y="1943100"/>
            <a:ext cx="317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학생의 학년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, 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학기 별로  보여준다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11049000" y="4533900"/>
            <a:ext cx="38862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935200" y="4305300"/>
            <a:ext cx="2539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선택한 학년 학기의 성적을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보여준다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user\Documents\카카오톡 받은 파일\수강신청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05100"/>
            <a:ext cx="9393238" cy="6602413"/>
          </a:xfrm>
          <a:prstGeom prst="rect">
            <a:avLst/>
          </a:prstGeom>
          <a:noFill/>
        </p:spPr>
      </p:pic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 rot="10800000" flipV="1">
            <a:off x="11125200" y="5067300"/>
            <a:ext cx="2438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639800" y="4762500"/>
            <a:ext cx="3886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학생이 현 학기에 수강할 수 있는 과목을 표시한다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157115" y="4392627"/>
            <a:ext cx="2258470" cy="1434105"/>
            <a:chOff x="157115" y="4392627"/>
            <a:chExt cx="2258470" cy="14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4392627"/>
              <a:ext cx="2258470" cy="1434105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55932" y="3480977"/>
            <a:ext cx="662163" cy="662163"/>
            <a:chOff x="655932" y="3480977"/>
            <a:chExt cx="662163" cy="6621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32" y="3480977"/>
              <a:ext cx="662163" cy="662163"/>
            </a:xfrm>
            <a:prstGeom prst="rect">
              <a:avLst/>
            </a:prstGeom>
          </p:spPr>
        </p:pic>
      </p:grpSp>
      <p:grpSp>
        <p:nvGrpSpPr>
          <p:cNvPr id="8" name="그룹 1005"/>
          <p:cNvGrpSpPr/>
          <p:nvPr/>
        </p:nvGrpSpPr>
        <p:grpSpPr>
          <a:xfrm>
            <a:off x="655932" y="7357643"/>
            <a:ext cx="662163" cy="662163"/>
            <a:chOff x="655932" y="7357643"/>
            <a:chExt cx="662163" cy="662163"/>
          </a:xfrm>
        </p:grpSpPr>
        <p:grpSp>
          <p:nvGrpSpPr>
            <p:cNvPr id="10" name="그룹 1006"/>
            <p:cNvGrpSpPr/>
            <p:nvPr/>
          </p:nvGrpSpPr>
          <p:grpSpPr>
            <a:xfrm>
              <a:off x="655932" y="7357643"/>
              <a:ext cx="662163" cy="662163"/>
              <a:chOff x="655932" y="7357643"/>
              <a:chExt cx="662163" cy="66216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735764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1" name="그룹 1007"/>
            <p:cNvGrpSpPr/>
            <p:nvPr/>
          </p:nvGrpSpPr>
          <p:grpSpPr>
            <a:xfrm>
              <a:off x="771863" y="7527265"/>
              <a:ext cx="426853" cy="379197"/>
              <a:chOff x="771863" y="7527265"/>
              <a:chExt cx="426853" cy="3791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863" y="7527265"/>
                <a:ext cx="426853" cy="379197"/>
              </a:xfrm>
              <a:prstGeom prst="rect">
                <a:avLst/>
              </a:prstGeom>
            </p:spPr>
          </p:pic>
        </p:grpSp>
      </p:grpSp>
      <p:grpSp>
        <p:nvGrpSpPr>
          <p:cNvPr id="13" name="그룹 1008"/>
          <p:cNvGrpSpPr/>
          <p:nvPr/>
        </p:nvGrpSpPr>
        <p:grpSpPr>
          <a:xfrm>
            <a:off x="655932" y="6071303"/>
            <a:ext cx="662163" cy="662163"/>
            <a:chOff x="655932" y="6071303"/>
            <a:chExt cx="662163" cy="662163"/>
          </a:xfrm>
        </p:grpSpPr>
        <p:grpSp>
          <p:nvGrpSpPr>
            <p:cNvPr id="14" name="그룹 1009"/>
            <p:cNvGrpSpPr/>
            <p:nvPr/>
          </p:nvGrpSpPr>
          <p:grpSpPr>
            <a:xfrm>
              <a:off x="655932" y="6071303"/>
              <a:ext cx="662163" cy="662163"/>
              <a:chOff x="655932" y="6071303"/>
              <a:chExt cx="662163" cy="6621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6071303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5" name="그룹 1010"/>
            <p:cNvGrpSpPr/>
            <p:nvPr/>
          </p:nvGrpSpPr>
          <p:grpSpPr>
            <a:xfrm>
              <a:off x="785497" y="6200868"/>
              <a:ext cx="403032" cy="403032"/>
              <a:chOff x="785497" y="6200868"/>
              <a:chExt cx="403032" cy="4030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5497" y="6200868"/>
                <a:ext cx="403032" cy="403032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1"/>
          <p:cNvGrpSpPr/>
          <p:nvPr/>
        </p:nvGrpSpPr>
        <p:grpSpPr>
          <a:xfrm>
            <a:off x="655932" y="2111932"/>
            <a:ext cx="662163" cy="662163"/>
            <a:chOff x="655932" y="2111932"/>
            <a:chExt cx="662163" cy="662163"/>
          </a:xfrm>
        </p:grpSpPr>
        <p:grpSp>
          <p:nvGrpSpPr>
            <p:cNvPr id="18" name="그룹 1012"/>
            <p:cNvGrpSpPr/>
            <p:nvPr/>
          </p:nvGrpSpPr>
          <p:grpSpPr>
            <a:xfrm>
              <a:off x="655932" y="2111932"/>
              <a:ext cx="662163" cy="662163"/>
              <a:chOff x="655932" y="2111932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8071" y="1824071"/>
                <a:ext cx="1324325" cy="1324325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932" y="2111932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769290" y="2215766"/>
              <a:ext cx="427303" cy="427303"/>
              <a:chOff x="769290" y="2215766"/>
              <a:chExt cx="427303" cy="42730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9290" y="2215766"/>
                <a:ext cx="427303" cy="42730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9800" y="266700"/>
            <a:ext cx="2734401" cy="2119487"/>
          </a:xfrm>
          <a:prstGeom prst="rect">
            <a:avLst/>
          </a:prstGeom>
        </p:spPr>
      </p:pic>
      <p:grpSp>
        <p:nvGrpSpPr>
          <p:cNvPr id="21" name="그룹 1014"/>
          <p:cNvGrpSpPr/>
          <p:nvPr/>
        </p:nvGrpSpPr>
        <p:grpSpPr>
          <a:xfrm>
            <a:off x="13229399" y="566113"/>
            <a:ext cx="4627310" cy="182959"/>
            <a:chOff x="13229399" y="566113"/>
            <a:chExt cx="4627310" cy="1829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9399" y="566113"/>
              <a:ext cx="4627310" cy="182959"/>
            </a:xfrm>
            <a:prstGeom prst="rect">
              <a:avLst/>
            </a:prstGeom>
          </p:spPr>
        </p:pic>
      </p:grpSp>
      <p:grpSp>
        <p:nvGrpSpPr>
          <p:cNvPr id="22" name="그룹 1015"/>
          <p:cNvGrpSpPr/>
          <p:nvPr/>
        </p:nvGrpSpPr>
        <p:grpSpPr>
          <a:xfrm>
            <a:off x="655932" y="4784963"/>
            <a:ext cx="662163" cy="662163"/>
            <a:chOff x="655932" y="4784963"/>
            <a:chExt cx="662163" cy="6621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071" y="4497102"/>
              <a:ext cx="1324325" cy="132432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4784963"/>
              <a:ext cx="662163" cy="662163"/>
            </a:xfrm>
            <a:prstGeom prst="rect">
              <a:avLst/>
            </a:prstGeom>
          </p:spPr>
        </p:pic>
      </p:grpSp>
      <p:grpSp>
        <p:nvGrpSpPr>
          <p:cNvPr id="23" name="그룹 1016"/>
          <p:cNvGrpSpPr/>
          <p:nvPr/>
        </p:nvGrpSpPr>
        <p:grpSpPr>
          <a:xfrm>
            <a:off x="705494" y="4861153"/>
            <a:ext cx="582085" cy="555168"/>
            <a:chOff x="705494" y="4861153"/>
            <a:chExt cx="582085" cy="5551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494" y="4861153"/>
              <a:ext cx="582085" cy="55516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7843" y="301382"/>
            <a:ext cx="5000167" cy="642405"/>
          </a:xfrm>
          <a:prstGeom prst="rect">
            <a:avLst/>
          </a:prstGeom>
        </p:spPr>
      </p:pic>
      <p:pic>
        <p:nvPicPr>
          <p:cNvPr id="17410" name="Picture 2" descr="C:\Users\user\Documents\카카오톡 받은 파일\강의3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05200" y="2400300"/>
            <a:ext cx="9067800" cy="7043678"/>
          </a:xfrm>
          <a:prstGeom prst="rect">
            <a:avLst/>
          </a:prstGeom>
          <a:noFill/>
        </p:spPr>
      </p:pic>
      <p:cxnSp>
        <p:nvCxnSpPr>
          <p:cNvPr id="46" name="직선 화살표 연결선 45"/>
          <p:cNvCxnSpPr/>
          <p:nvPr/>
        </p:nvCxnSpPr>
        <p:spPr>
          <a:xfrm rot="10800000" flipV="1">
            <a:off x="12115800" y="4305300"/>
            <a:ext cx="1447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563600" y="3848100"/>
            <a:ext cx="3451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강의 계획서를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DB</a:t>
            </a:r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에서 가져와서 표시해주고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수강신청 화면에서 넘어오면</a:t>
            </a:r>
            <a:endParaRPr lang="en-US" altLang="ko-KR" dirty="0" smtClean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r>
              <a:rPr lang="ko-KR" altLang="en-US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신청 버튼으로 수강 신청이 가능하다</a:t>
            </a:r>
            <a:r>
              <a:rPr lang="en-US" altLang="ko-KR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.</a:t>
            </a:r>
            <a:endParaRPr lang="ko-KR" altLang="en-US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394</Words>
  <Application>Microsoft Office PowerPoint</Application>
  <PresentationFormat>사용자 지정</PresentationFormat>
  <Paragraphs>71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user</cp:lastModifiedBy>
  <cp:revision>45</cp:revision>
  <dcterms:created xsi:type="dcterms:W3CDTF">2023-09-21T18:32:31Z</dcterms:created>
  <dcterms:modified xsi:type="dcterms:W3CDTF">2023-09-22T07:24:08Z</dcterms:modified>
</cp:coreProperties>
</file>