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6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6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3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2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F30B-B3C5-40AF-A063-BF332C012D5B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D24F-4BFA-412F-AE32-A7527180C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정합 예상 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5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환자번호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2746915803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Clinical Remarks:</a:t>
            </a:r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/>
              <a:t>좌측 폐</a:t>
            </a:r>
            <a:r>
              <a:rPr lang="en-US" altLang="ko-KR" dirty="0"/>
              <a:t>/ </a:t>
            </a:r>
            <a:r>
              <a:rPr lang="ko-KR" altLang="en-US" dirty="0"/>
              <a:t>커지고 </a:t>
            </a:r>
            <a:r>
              <a:rPr lang="ko-KR" altLang="en-US" dirty="0" smtClean="0"/>
              <a:t>명확해짐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폴더 </a:t>
            </a:r>
            <a:r>
              <a:rPr lang="en-US" altLang="ko-KR" dirty="0"/>
              <a:t>35-36 (IM 35-36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폴더 </a:t>
            </a:r>
            <a:r>
              <a:rPr lang="en-US" altLang="ko-KR" dirty="0"/>
              <a:t>37-40 (IM 37-40)"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Before Registration (slice #: 36)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186176"/>
            <a:ext cx="8964488" cy="326716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215680" y="50851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03043" y="3356992"/>
            <a:ext cx="7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Float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593" y="3356992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Reference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71768" y="3193775"/>
            <a:ext cx="14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Subtraction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before REG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Before Registration (slice #: 38)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186732"/>
            <a:ext cx="8964488" cy="32671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03043" y="3356992"/>
            <a:ext cx="7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Float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593" y="3356992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Reference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1768" y="3193775"/>
            <a:ext cx="14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Subtraction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before REG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01549" y="501317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After Registration (slice #: 36)</a:t>
            </a:r>
            <a:endParaRPr lang="ko-KR" altLang="en-US" b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7" y="3203940"/>
            <a:ext cx="8921487" cy="324939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215680" y="50851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40016" y="50851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215089" y="50851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3043" y="3356992"/>
            <a:ext cx="7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Float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3593" y="3356992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Reference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0854" y="3212977"/>
            <a:ext cx="145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Subtraction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after REG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After Registration (slice #: 36) with Zoom</a:t>
            </a:r>
            <a:endParaRPr lang="ko-KR" altLang="en-US" b="1" u="sng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840037"/>
            <a:ext cx="4968552" cy="377609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312024" y="5517233"/>
            <a:ext cx="792088" cy="77059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정합 예상 결과</vt:lpstr>
      <vt:lpstr>Experimental Results</vt:lpstr>
      <vt:lpstr>Experimental Results</vt:lpstr>
      <vt:lpstr>Experimental Results</vt:lpstr>
      <vt:lpstr>Experimental Results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정합 예상 결과</dc:title>
  <dc:creator>Windows User</dc:creator>
  <cp:lastModifiedBy>Windows User</cp:lastModifiedBy>
  <cp:revision>1</cp:revision>
  <dcterms:created xsi:type="dcterms:W3CDTF">2017-08-03T01:30:40Z</dcterms:created>
  <dcterms:modified xsi:type="dcterms:W3CDTF">2017-08-03T01:31:03Z</dcterms:modified>
</cp:coreProperties>
</file>