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1"/>
  </p:notesMasterIdLst>
  <p:sldIdLst>
    <p:sldId id="256" r:id="rId3"/>
    <p:sldId id="258" r:id="rId4"/>
    <p:sldId id="259" r:id="rId5"/>
    <p:sldId id="257" r:id="rId6"/>
    <p:sldId id="270" r:id="rId7"/>
    <p:sldId id="261" r:id="rId8"/>
    <p:sldId id="272" r:id="rId9"/>
    <p:sldId id="29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42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EEC4AE-F0DD-43CF-ACE8-DB5285D91D02}">
  <a:tblStyle styleId="{4BEEC4AE-F0DD-43CF-ACE8-DB5285D91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8DECBEB-4D54-496B-AFB2-1955A2689B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0" y="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4118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766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75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997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2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300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3142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692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2" name="Google Shape;18122;g2a1f86f32b8_1_44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23" name="Google Shape;18123;g2a1f86f32b8_1_44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1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13" y="1023888"/>
            <a:ext cx="4528800" cy="24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13" y="35505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517063" y="1412850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3" hasCustomPrompt="1"/>
          </p:nvPr>
        </p:nvSpPr>
        <p:spPr>
          <a:xfrm>
            <a:off x="5125539" y="1412825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4" hasCustomPrompt="1"/>
          </p:nvPr>
        </p:nvSpPr>
        <p:spPr>
          <a:xfrm>
            <a:off x="1517063" y="2460438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5" hasCustomPrompt="1"/>
          </p:nvPr>
        </p:nvSpPr>
        <p:spPr>
          <a:xfrm>
            <a:off x="5125539" y="2460424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6" hasCustomPrompt="1"/>
          </p:nvPr>
        </p:nvSpPr>
        <p:spPr>
          <a:xfrm>
            <a:off x="1517063" y="3508026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7" hasCustomPrompt="1"/>
          </p:nvPr>
        </p:nvSpPr>
        <p:spPr>
          <a:xfrm>
            <a:off x="5125539" y="3508024"/>
            <a:ext cx="1149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>
            <a:off x="1517063" y="1860425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1517063" y="2908024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9"/>
          </p:nvPr>
        </p:nvSpPr>
        <p:spPr>
          <a:xfrm>
            <a:off x="1517063" y="3955624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3"/>
          </p:nvPr>
        </p:nvSpPr>
        <p:spPr>
          <a:xfrm>
            <a:off x="5125537" y="1860425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5125537" y="2908024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5"/>
          </p:nvPr>
        </p:nvSpPr>
        <p:spPr>
          <a:xfrm>
            <a:off x="5125537" y="3955624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21"/>
          <p:cNvCxnSpPr/>
          <p:nvPr/>
        </p:nvCxnSpPr>
        <p:spPr>
          <a:xfrm>
            <a:off x="0" y="1098550"/>
            <a:ext cx="4346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Google Shape;109;p22"/>
          <p:cNvCxnSpPr/>
          <p:nvPr/>
        </p:nvCxnSpPr>
        <p:spPr>
          <a:xfrm>
            <a:off x="4087825" y="4526036"/>
            <a:ext cx="505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20000" y="4498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5131475" y="2686375"/>
            <a:ext cx="25056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1506925" y="2686375"/>
            <a:ext cx="2505600" cy="12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506925" y="2268999"/>
            <a:ext cx="2505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131475" y="2268999"/>
            <a:ext cx="2505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4310625" y="1277100"/>
            <a:ext cx="4120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ubTitle" idx="1"/>
          </p:nvPr>
        </p:nvSpPr>
        <p:spPr>
          <a:xfrm>
            <a:off x="4310625" y="1849800"/>
            <a:ext cx="4120200" cy="2016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>
            <a:spLocks noGrp="1"/>
          </p:cNvSpPr>
          <p:nvPr>
            <p:ph type="pic" idx="2"/>
          </p:nvPr>
        </p:nvSpPr>
        <p:spPr>
          <a:xfrm flipH="1">
            <a:off x="879125" y="539500"/>
            <a:ext cx="29844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2135550" y="12540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135550" y="321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ntata One"/>
              <a:buNone/>
              <a:defRPr sz="3500">
                <a:solidFill>
                  <a:schemeClr val="dk1"/>
                </a:solidFill>
                <a:latin typeface="Cantata One"/>
                <a:ea typeface="Cantata One"/>
                <a:cs typeface="Cantata One"/>
                <a:sym typeface="Cantat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ela Gothic One"/>
              <a:buNone/>
              <a:defRPr sz="35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●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○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■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●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○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■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●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efin Sans"/>
              <a:buChar char="○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Josefin Sans"/>
              <a:buChar char="■"/>
              <a:defRPr sz="12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ctrTitle"/>
          </p:nvPr>
        </p:nvSpPr>
        <p:spPr>
          <a:xfrm>
            <a:off x="713213" y="1023888"/>
            <a:ext cx="4528800" cy="24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lt2"/>
                </a:solidFill>
              </a:rPr>
              <a:t>가죽</a:t>
            </a:r>
            <a:r>
              <a:rPr lang="de" dirty="0" smtClean="0">
                <a:solidFill>
                  <a:schemeClr val="lt2"/>
                </a:solidFill>
              </a:rPr>
              <a:t/>
            </a:r>
            <a:br>
              <a:rPr lang="de" dirty="0" smtClean="0">
                <a:solidFill>
                  <a:schemeClr val="lt2"/>
                </a:solidFill>
              </a:rPr>
            </a:br>
            <a:r>
              <a:rPr lang="de" dirty="0" smtClean="0">
                <a:solidFill>
                  <a:schemeClr val="lt2"/>
                </a:solidFill>
              </a:rPr>
              <a:t>     </a:t>
            </a:r>
            <a:r>
              <a:rPr lang="ko-KR" altLang="en-US" dirty="0" smtClean="0">
                <a:solidFill>
                  <a:schemeClr val="lt2"/>
                </a:solidFill>
              </a:rPr>
              <a:t>홈페이지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21" name="Google Shape;121;p26"/>
          <p:cNvSpPr txBox="1">
            <a:spLocks noGrp="1"/>
          </p:cNvSpPr>
          <p:nvPr>
            <p:ph type="subTitle" idx="1"/>
          </p:nvPr>
        </p:nvSpPr>
        <p:spPr>
          <a:xfrm>
            <a:off x="713213" y="355056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202435120 </a:t>
            </a:r>
            <a:r>
              <a:rPr lang="ko-KR" altLang="en-US" dirty="0" smtClean="0"/>
              <a:t>컴퓨터공학과 한예원</a:t>
            </a:r>
            <a:endParaRPr dirty="0"/>
          </a:p>
        </p:txBody>
      </p:sp>
      <p:cxnSp>
        <p:nvCxnSpPr>
          <p:cNvPr id="245" name="Google Shape;245;p26"/>
          <p:cNvCxnSpPr/>
          <p:nvPr/>
        </p:nvCxnSpPr>
        <p:spPr>
          <a:xfrm>
            <a:off x="0" y="3550550"/>
            <a:ext cx="5242013" cy="1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직사각형 3"/>
          <p:cNvSpPr/>
          <p:nvPr/>
        </p:nvSpPr>
        <p:spPr>
          <a:xfrm>
            <a:off x="5952565" y="1138518"/>
            <a:ext cx="1362635" cy="1362635"/>
          </a:xfrm>
          <a:prstGeom prst="rect">
            <a:avLst/>
          </a:prstGeom>
          <a:solidFill>
            <a:srgbClr val="6A4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24918" y="1631576"/>
            <a:ext cx="1918974" cy="191897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목차</a:t>
            </a:r>
            <a:endParaRPr dirty="0"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2"/>
          </p:nvPr>
        </p:nvSpPr>
        <p:spPr>
          <a:xfrm>
            <a:off x="1517063" y="1412850"/>
            <a:ext cx="1149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01.</a:t>
            </a:r>
            <a:endParaRPr/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3"/>
          </p:nvPr>
        </p:nvSpPr>
        <p:spPr>
          <a:xfrm>
            <a:off x="5125539" y="1412825"/>
            <a:ext cx="1149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03.</a:t>
            </a:r>
            <a:endParaRPr dirty="0"/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4"/>
          </p:nvPr>
        </p:nvSpPr>
        <p:spPr>
          <a:xfrm>
            <a:off x="1517063" y="2460438"/>
            <a:ext cx="1149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02.</a:t>
            </a:r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title" idx="6"/>
          </p:nvPr>
        </p:nvSpPr>
        <p:spPr>
          <a:xfrm>
            <a:off x="5157079" y="2460424"/>
            <a:ext cx="1149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04.</a:t>
            </a:r>
            <a:endParaRPr dirty="0"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1"/>
          </p:nvPr>
        </p:nvSpPr>
        <p:spPr>
          <a:xfrm>
            <a:off x="1517063" y="1860425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 smtClean="0"/>
              <a:t>컨텐츠</a:t>
            </a:r>
            <a:r>
              <a:rPr lang="ko-KR" altLang="en-US" dirty="0" smtClean="0"/>
              <a:t> 주제</a:t>
            </a:r>
            <a:endParaRPr dirty="0"/>
          </a:p>
        </p:txBody>
      </p:sp>
      <p:sp>
        <p:nvSpPr>
          <p:cNvPr id="268" name="Google Shape;268;p28"/>
          <p:cNvSpPr txBox="1">
            <a:spLocks noGrp="1"/>
          </p:cNvSpPr>
          <p:nvPr>
            <p:ph type="subTitle" idx="8"/>
          </p:nvPr>
        </p:nvSpPr>
        <p:spPr>
          <a:xfrm>
            <a:off x="1517063" y="2908024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선정 이유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9"/>
          </p:nvPr>
        </p:nvSpPr>
        <p:spPr>
          <a:xfrm>
            <a:off x="5157079" y="2908022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인덱스 레이아웃</a:t>
            </a:r>
            <a:endParaRPr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subTitle" idx="13"/>
          </p:nvPr>
        </p:nvSpPr>
        <p:spPr>
          <a:xfrm>
            <a:off x="5125537" y="1860425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메뉴</a:t>
            </a:r>
            <a:endParaRPr dirty="0"/>
          </a:p>
        </p:txBody>
      </p:sp>
      <p:cxnSp>
        <p:nvCxnSpPr>
          <p:cNvPr id="273" name="Google Shape;273;p28"/>
          <p:cNvCxnSpPr/>
          <p:nvPr/>
        </p:nvCxnSpPr>
        <p:spPr>
          <a:xfrm>
            <a:off x="0" y="1098550"/>
            <a:ext cx="4346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265;p28"/>
          <p:cNvSpPr txBox="1">
            <a:spLocks noGrp="1"/>
          </p:cNvSpPr>
          <p:nvPr>
            <p:ph type="title" idx="6"/>
          </p:nvPr>
        </p:nvSpPr>
        <p:spPr>
          <a:xfrm>
            <a:off x="5157079" y="3508021"/>
            <a:ext cx="1149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05.</a:t>
            </a:r>
            <a:endParaRPr dirty="0"/>
          </a:p>
        </p:txBody>
      </p:sp>
      <p:sp>
        <p:nvSpPr>
          <p:cNvPr id="20" name="Google Shape;269;p28"/>
          <p:cNvSpPr txBox="1">
            <a:spLocks noGrp="1"/>
          </p:cNvSpPr>
          <p:nvPr>
            <p:ph type="subTitle" idx="9"/>
          </p:nvPr>
        </p:nvSpPr>
        <p:spPr>
          <a:xfrm>
            <a:off x="5157079" y="3955619"/>
            <a:ext cx="250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서브 레이아웃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310625" y="1277100"/>
            <a:ext cx="412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lt2"/>
                </a:solidFill>
              </a:rPr>
              <a:t>01. </a:t>
            </a:r>
            <a:r>
              <a:rPr lang="ko-KR" altLang="en-US" dirty="0" smtClean="0">
                <a:solidFill>
                  <a:schemeClr val="lt2"/>
                </a:solidFill>
              </a:rPr>
              <a:t>가죽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ubTitle" idx="1"/>
          </p:nvPr>
        </p:nvSpPr>
        <p:spPr>
          <a:xfrm>
            <a:off x="4310625" y="1849800"/>
            <a:ext cx="4120200" cy="201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가죽에 대해 아시나요</a:t>
            </a:r>
            <a:r>
              <a:rPr lang="de" dirty="0" smtClean="0"/>
              <a:t>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나만의 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주제 </a:t>
            </a:r>
            <a:r>
              <a:rPr lang="de" dirty="0" smtClean="0"/>
              <a:t>: </a:t>
            </a:r>
            <a:r>
              <a:rPr lang="ko-KR" altLang="en-US" dirty="0" smtClean="0"/>
              <a:t>가죽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다양한 가죽의 종류와 특징을 소개하고 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개개인이 만들 수 있는 소품 들과 간단한 바느질을 알려드립니다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또한 가죽 공예에 필요한 도구나 재료를 소개하는 등</a:t>
            </a:r>
            <a:endParaRPr lang="en-US" altLang="ko-KR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가죽에 친근해지는 홈페이지를 개설하려 합니다</a:t>
            </a:r>
            <a:endParaRPr dirty="0"/>
          </a:p>
        </p:txBody>
      </p:sp>
      <p:cxnSp>
        <p:nvCxnSpPr>
          <p:cNvPr id="281" name="Google Shape;281;p29"/>
          <p:cNvCxnSpPr/>
          <p:nvPr/>
        </p:nvCxnSpPr>
        <p:spPr>
          <a:xfrm>
            <a:off x="4424025" y="1849800"/>
            <a:ext cx="4719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그림 개체 틀 2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7" r="24407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>
                <a:solidFill>
                  <a:schemeClr val="lt2"/>
                </a:solidFill>
              </a:rPr>
              <a:t>02. </a:t>
            </a:r>
            <a:r>
              <a:rPr lang="ko-KR" altLang="en-US" dirty="0" smtClean="0">
                <a:solidFill>
                  <a:schemeClr val="lt2"/>
                </a:solidFill>
              </a:rPr>
              <a:t>선정 이유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1" name="Google Shape;251;p27"/>
          <p:cNvSpPr txBox="1">
            <a:spLocks noGrp="1"/>
          </p:cNvSpPr>
          <p:nvPr>
            <p:ph type="body" idx="1"/>
          </p:nvPr>
        </p:nvSpPr>
        <p:spPr>
          <a:xfrm>
            <a:off x="719999" y="1215751"/>
            <a:ext cx="6120415" cy="26006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현재 가죽공방에서 아르바이트를 하고 있으나 가죽에 대하여 잘 모르는 상태입니다</a:t>
            </a:r>
            <a:r>
              <a:rPr lang="en-US" altLang="ko-KR" sz="18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또한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근무를 하며 늘 가지고 있던 가죽에 대한 궁금증</a:t>
            </a:r>
            <a:r>
              <a:rPr lang="ko-KR" altLang="en-US" sz="1800" dirty="0"/>
              <a:t>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관심이 있었습니다</a:t>
            </a:r>
            <a:r>
              <a:rPr lang="en-US" altLang="ko-KR" sz="18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이에</a:t>
            </a:r>
            <a:r>
              <a:rPr lang="en-US" altLang="ko-KR" sz="1800" dirty="0" smtClean="0"/>
              <a:t>,</a:t>
            </a:r>
            <a:endParaRPr lang="en-US" altLang="ko-K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홈페이지를 제작하여</a:t>
            </a:r>
            <a:endParaRPr lang="en-US" altLang="ko-K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가죽에 대한 궁금증을 해결하고</a:t>
            </a:r>
            <a:endParaRPr lang="en-US" altLang="ko-KR" sz="18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 smtClean="0"/>
              <a:t>남들에게도 생소할 가죽에 대하여 소개하려 합니다</a:t>
            </a:r>
            <a:r>
              <a:rPr lang="en-US" altLang="ko-KR" sz="1800" dirty="0" smtClean="0"/>
              <a:t>.</a:t>
            </a:r>
          </a:p>
        </p:txBody>
      </p:sp>
      <p:cxnSp>
        <p:nvCxnSpPr>
          <p:cNvPr id="255" name="Google Shape;255;p27"/>
          <p:cNvCxnSpPr/>
          <p:nvPr/>
        </p:nvCxnSpPr>
        <p:spPr>
          <a:xfrm>
            <a:off x="0" y="1098550"/>
            <a:ext cx="4915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직사각형 10"/>
          <p:cNvSpPr/>
          <p:nvPr/>
        </p:nvSpPr>
        <p:spPr>
          <a:xfrm>
            <a:off x="7860905" y="3816415"/>
            <a:ext cx="959224" cy="959224"/>
          </a:xfrm>
          <a:prstGeom prst="rect">
            <a:avLst/>
          </a:prstGeom>
          <a:solidFill>
            <a:srgbClr val="6A42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89659" y="3140986"/>
            <a:ext cx="1350858" cy="1350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 smtClean="0"/>
              <a:t>03. </a:t>
            </a:r>
            <a:r>
              <a:rPr lang="ko-KR" altLang="en-US" sz="3000" dirty="0" smtClean="0"/>
              <a:t>메뉴</a:t>
            </a:r>
            <a:endParaRPr sz="3000" dirty="0"/>
          </a:p>
        </p:txBody>
      </p:sp>
      <p:graphicFrame>
        <p:nvGraphicFramePr>
          <p:cNvPr id="922" name="Google Shape;922;p40"/>
          <p:cNvGraphicFramePr/>
          <p:nvPr>
            <p:extLst>
              <p:ext uri="{D42A27DB-BD31-4B8C-83A1-F6EECF244321}">
                <p14:modId xmlns:p14="http://schemas.microsoft.com/office/powerpoint/2010/main" val="519961534"/>
              </p:ext>
            </p:extLst>
          </p:nvPr>
        </p:nvGraphicFramePr>
        <p:xfrm>
          <a:off x="719963" y="1641145"/>
          <a:ext cx="7706702" cy="1817139"/>
        </p:xfrm>
        <a:graphic>
          <a:graphicData uri="http://schemas.openxmlformats.org/drawingml/2006/table">
            <a:tbl>
              <a:tblPr>
                <a:noFill/>
                <a:tableStyleId>{98DECBEB-4D54-496B-AFB2-1955A2689B83}</a:tableStyleId>
              </a:tblPr>
              <a:tblGrid>
                <a:gridCol w="1189497"/>
                <a:gridCol w="1303441"/>
                <a:gridCol w="1303441"/>
                <a:gridCol w="1303441"/>
                <a:gridCol w="1303441"/>
                <a:gridCol w="1303441"/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dirty="0" err="1" smtClean="0">
                          <a:sym typeface="Bebas Neue"/>
                        </a:rPr>
                        <a:t>메인메뉴</a:t>
                      </a:r>
                      <a:endParaRPr dirty="0">
                        <a:sym typeface="Bebas Neu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 smtClean="0">
                          <a:solidFill>
                            <a:schemeClr val="lt1"/>
                          </a:solidFill>
                          <a:latin typeface="Cantata One"/>
                          <a:ea typeface="Cantata One"/>
                          <a:cs typeface="Cantata One"/>
                          <a:sym typeface="Cantata One"/>
                        </a:rPr>
                        <a:t>가죽</a:t>
                      </a:r>
                      <a:endParaRPr sz="1800" b="1" dirty="0">
                        <a:solidFill>
                          <a:schemeClr val="lt1"/>
                        </a:solidFill>
                        <a:latin typeface="Cantata One"/>
                        <a:ea typeface="Cantata One"/>
                        <a:cs typeface="Cantata One"/>
                        <a:sym typeface="Cantata On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 smtClean="0">
                          <a:solidFill>
                            <a:schemeClr val="lt1"/>
                          </a:solidFill>
                          <a:latin typeface="Cantata One"/>
                          <a:ea typeface="Cantata One"/>
                          <a:cs typeface="Cantata One"/>
                          <a:sym typeface="Cantata One"/>
                        </a:rPr>
                        <a:t>가죽공예</a:t>
                      </a:r>
                      <a:endParaRPr sz="1800" b="1" dirty="0">
                        <a:solidFill>
                          <a:schemeClr val="lt1"/>
                        </a:solidFill>
                        <a:latin typeface="Cantata One"/>
                        <a:ea typeface="Cantata One"/>
                        <a:cs typeface="Cantata One"/>
                        <a:sym typeface="Cantata On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800" b="1" dirty="0" smtClean="0">
                          <a:solidFill>
                            <a:schemeClr val="lt1"/>
                          </a:solidFill>
                          <a:latin typeface="Cantata One"/>
                          <a:ea typeface="Cantata One"/>
                          <a:cs typeface="Cantata One"/>
                          <a:sym typeface="Cantata One"/>
                        </a:rPr>
                        <a:t>도구</a:t>
                      </a:r>
                      <a:endParaRPr sz="1800" b="1" dirty="0">
                        <a:solidFill>
                          <a:schemeClr val="lt1"/>
                        </a:solidFill>
                        <a:latin typeface="Cantata One"/>
                        <a:ea typeface="Cantata One"/>
                        <a:cs typeface="Cantata One"/>
                        <a:sym typeface="Cantata On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 smtClean="0">
                          <a:solidFill>
                            <a:schemeClr val="lt1"/>
                          </a:solidFill>
                          <a:latin typeface="Cantata One"/>
                          <a:ea typeface="Cantata One"/>
                          <a:cs typeface="Cantata One"/>
                          <a:sym typeface="Cantata One"/>
                        </a:rPr>
                        <a:t>바느질</a:t>
                      </a:r>
                      <a:endParaRPr sz="1800" b="1" dirty="0">
                        <a:solidFill>
                          <a:schemeClr val="lt1"/>
                        </a:solidFill>
                        <a:latin typeface="Cantata One"/>
                        <a:ea typeface="Cantata One"/>
                        <a:cs typeface="Cantata One"/>
                        <a:sym typeface="Cantata On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b="1" dirty="0" smtClean="0">
                          <a:solidFill>
                            <a:schemeClr val="lt1"/>
                          </a:solidFill>
                          <a:latin typeface="Cantata One"/>
                          <a:ea typeface="Cantata One"/>
                          <a:cs typeface="Cantata One"/>
                          <a:sym typeface="Cantata One"/>
                        </a:rPr>
                        <a:t>체험</a:t>
                      </a:r>
                      <a:endParaRPr sz="1800" b="1" dirty="0">
                        <a:solidFill>
                          <a:schemeClr val="lt1"/>
                        </a:solidFill>
                        <a:latin typeface="Cantata One"/>
                        <a:ea typeface="Cantata One"/>
                        <a:cs typeface="Cantata One"/>
                        <a:sym typeface="Cantata One"/>
                      </a:endParaRPr>
                    </a:p>
                  </a:txBody>
                  <a:tcPr marL="106927" marR="106927" marT="80202" marB="80202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  <a:tr h="4608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서브메뉴</a:t>
                      </a:r>
                      <a:endParaRPr sz="14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06927" marR="106927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가죽이란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?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가죽 공예란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?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기본 도구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기초 과정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수업</a:t>
                      </a:r>
                      <a:r>
                        <a:rPr lang="en-US" altLang="ko-KR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&amp;</a:t>
                      </a: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키트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608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서브메뉴</a:t>
                      </a:r>
                      <a:endParaRPr sz="14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06927" marR="106927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가죽의 종류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입문공예품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기계 도구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문제 해결 팁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4608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b="1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서브메뉴</a:t>
                      </a:r>
                      <a:endParaRPr sz="1400" b="1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106927" marR="106927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dirty="0" smtClean="0">
                          <a:solidFill>
                            <a:schemeClr val="dk1"/>
                          </a:solidFill>
                          <a:latin typeface="Josefin Sans"/>
                          <a:ea typeface="Josefin Sans"/>
                          <a:cs typeface="Josefin Sans"/>
                          <a:sym typeface="Josefin Sans"/>
                        </a:rPr>
                        <a:t>관리법</a:t>
                      </a: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Josefin Sans"/>
                        <a:ea typeface="Josefin Sans"/>
                        <a:cs typeface="Josefin Sans"/>
                        <a:sym typeface="Josefi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cxnSp>
        <p:nvCxnSpPr>
          <p:cNvPr id="923" name="Google Shape;923;p40"/>
          <p:cNvCxnSpPr/>
          <p:nvPr/>
        </p:nvCxnSpPr>
        <p:spPr>
          <a:xfrm>
            <a:off x="0" y="1098550"/>
            <a:ext cx="224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>
            <a:spLocks noGrp="1"/>
          </p:cNvSpPr>
          <p:nvPr>
            <p:ph type="title"/>
          </p:nvPr>
        </p:nvSpPr>
        <p:spPr>
          <a:xfrm>
            <a:off x="720000" y="4498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 smtClean="0"/>
              <a:t>04. </a:t>
            </a:r>
            <a:r>
              <a:rPr lang="ko-KR" altLang="en-US" dirty="0" smtClean="0"/>
              <a:t>인덱스 레이아웃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346" name="Google Shape;346;p31"/>
          <p:cNvCxnSpPr/>
          <p:nvPr/>
        </p:nvCxnSpPr>
        <p:spPr>
          <a:xfrm>
            <a:off x="0" y="1098550"/>
            <a:ext cx="4401671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직사각형 7"/>
          <p:cNvSpPr/>
          <p:nvPr/>
        </p:nvSpPr>
        <p:spPr>
          <a:xfrm>
            <a:off x="3149716" y="1466549"/>
            <a:ext cx="5638800" cy="3436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23433" y="1231556"/>
            <a:ext cx="10839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Width : 1100px</a:t>
            </a:r>
            <a:endParaRPr lang="ko-KR" altLang="en-US" sz="1050" dirty="0"/>
          </a:p>
        </p:txBody>
      </p:sp>
      <p:sp>
        <p:nvSpPr>
          <p:cNvPr id="90" name="직사각형 89"/>
          <p:cNvSpPr/>
          <p:nvPr/>
        </p:nvSpPr>
        <p:spPr>
          <a:xfrm>
            <a:off x="3262550" y="1542513"/>
            <a:ext cx="5419854" cy="330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/>
          <p:cNvSpPr/>
          <p:nvPr/>
        </p:nvSpPr>
        <p:spPr>
          <a:xfrm>
            <a:off x="3300649" y="1567758"/>
            <a:ext cx="611928" cy="279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719397" y="1567758"/>
            <a:ext cx="2901462" cy="279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259189" y="1948620"/>
            <a:ext cx="5419854" cy="144680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banner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3259189" y="4529900"/>
            <a:ext cx="5419854" cy="2742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5719397" y="1840098"/>
            <a:ext cx="2901462" cy="645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3259189" y="3471390"/>
            <a:ext cx="5419854" cy="9825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341250" y="3556579"/>
            <a:ext cx="1608819" cy="806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5141917" y="3546796"/>
            <a:ext cx="1654398" cy="806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972171" y="3539899"/>
            <a:ext cx="1608819" cy="8060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content1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972171" y="4555251"/>
            <a:ext cx="1608819" cy="2235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copyright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95126" y="1558966"/>
            <a:ext cx="12266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만든 로고 삽입 </a:t>
            </a:r>
            <a:r>
              <a:rPr lang="en-US" altLang="ko-KR" sz="1050" dirty="0" smtClean="0"/>
              <a:t>-&gt;</a:t>
            </a:r>
            <a:endParaRPr lang="ko-KR" altLang="en-US" sz="1050" dirty="0"/>
          </a:p>
        </p:txBody>
      </p:sp>
      <p:sp>
        <p:nvSpPr>
          <p:cNvPr id="102" name="TextBox 101"/>
          <p:cNvSpPr txBox="1"/>
          <p:nvPr/>
        </p:nvSpPr>
        <p:spPr>
          <a:xfrm>
            <a:off x="1212967" y="1998328"/>
            <a:ext cx="19367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가죽 광고 </a:t>
            </a:r>
            <a:r>
              <a:rPr lang="ko-KR" altLang="en-US" sz="1050" dirty="0" err="1" smtClean="0"/>
              <a:t>멘트와</a:t>
            </a:r>
            <a:r>
              <a:rPr lang="ko-KR" altLang="en-US" sz="1050" dirty="0" smtClean="0"/>
              <a:t> 사진 삽입</a:t>
            </a:r>
            <a:r>
              <a:rPr lang="en-US" altLang="ko-KR" sz="1050" dirty="0" smtClean="0"/>
              <a:t>-&gt;</a:t>
            </a:r>
            <a:endParaRPr lang="ko-KR" altLang="en-US" sz="1050" dirty="0"/>
          </a:p>
        </p:txBody>
      </p:sp>
      <p:sp>
        <p:nvSpPr>
          <p:cNvPr id="103" name="TextBox 102"/>
          <p:cNvSpPr txBox="1"/>
          <p:nvPr/>
        </p:nvSpPr>
        <p:spPr>
          <a:xfrm>
            <a:off x="1252498" y="3556579"/>
            <a:ext cx="18966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각 서브페이지로 연결링크 </a:t>
            </a:r>
            <a:r>
              <a:rPr lang="en-US" altLang="ko-KR" sz="1050" dirty="0" smtClean="0"/>
              <a:t>-&gt;</a:t>
            </a:r>
          </a:p>
          <a:p>
            <a:r>
              <a:rPr lang="en-US" altLang="ko-KR" sz="1050" dirty="0" smtClean="0"/>
              <a:t>Content1 : </a:t>
            </a:r>
            <a:r>
              <a:rPr lang="ko-KR" altLang="en-US" sz="1050" dirty="0" smtClean="0"/>
              <a:t>이 달의 소품 추천</a:t>
            </a:r>
            <a:endParaRPr lang="en-US" altLang="ko-KR" sz="1050" dirty="0" smtClean="0"/>
          </a:p>
          <a:p>
            <a:r>
              <a:rPr lang="en-US" altLang="ko-KR" sz="1050" dirty="0" smtClean="0"/>
              <a:t>Content2 : </a:t>
            </a:r>
            <a:r>
              <a:rPr lang="ko-KR" altLang="en-US" sz="1050" dirty="0" smtClean="0"/>
              <a:t>공지사항</a:t>
            </a:r>
            <a:endParaRPr lang="en-US" altLang="ko-KR" sz="1050" dirty="0" smtClean="0"/>
          </a:p>
          <a:p>
            <a:r>
              <a:rPr lang="en-US" altLang="ko-KR" sz="1050" dirty="0" smtClean="0"/>
              <a:t>COntent3 : </a:t>
            </a:r>
            <a:r>
              <a:rPr lang="ko-KR" altLang="en-US" sz="1050" dirty="0" err="1" smtClean="0"/>
              <a:t>마이페이지</a:t>
            </a:r>
            <a:endParaRPr lang="ko-KR" altLang="en-US" sz="1050" dirty="0"/>
          </a:p>
        </p:txBody>
      </p:sp>
      <p:sp>
        <p:nvSpPr>
          <p:cNvPr id="104" name="TextBox 103"/>
          <p:cNvSpPr txBox="1"/>
          <p:nvPr/>
        </p:nvSpPr>
        <p:spPr>
          <a:xfrm>
            <a:off x="310711" y="4550244"/>
            <a:ext cx="28937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가상 </a:t>
            </a:r>
            <a:r>
              <a:rPr lang="ko-KR" altLang="en-US" sz="1050" dirty="0" err="1" smtClean="0"/>
              <a:t>인스타</a:t>
            </a:r>
            <a:r>
              <a:rPr lang="en-US" altLang="ko-KR" sz="1050" dirty="0" smtClean="0"/>
              <a:t>, </a:t>
            </a:r>
            <a:r>
              <a:rPr lang="ko-KR" altLang="en-US" sz="1050" dirty="0" err="1" smtClean="0"/>
              <a:t>블로그</a:t>
            </a:r>
            <a:r>
              <a:rPr lang="en-US" altLang="ko-KR" sz="1050" dirty="0" smtClean="0"/>
              <a:t>, X </a:t>
            </a:r>
            <a:r>
              <a:rPr lang="ko-KR" altLang="en-US" sz="1050" dirty="0" smtClean="0"/>
              <a:t>아이콘과 </a:t>
            </a:r>
            <a:r>
              <a:rPr lang="en-US" altLang="ko-KR" sz="1050" dirty="0" smtClean="0"/>
              <a:t>copy right -&gt;</a:t>
            </a:r>
            <a:endParaRPr lang="ko-KR" alt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 dirty="0" smtClean="0"/>
              <a:t>05. </a:t>
            </a:r>
            <a:r>
              <a:rPr lang="ko-KR" altLang="en-US" sz="3000" dirty="0" smtClean="0"/>
              <a:t>서브 레이아웃</a:t>
            </a:r>
            <a:endParaRPr sz="3000" dirty="0"/>
          </a:p>
        </p:txBody>
      </p:sp>
      <p:cxnSp>
        <p:nvCxnSpPr>
          <p:cNvPr id="1223" name="Google Shape;1223;p42"/>
          <p:cNvCxnSpPr/>
          <p:nvPr/>
        </p:nvCxnSpPr>
        <p:spPr>
          <a:xfrm>
            <a:off x="0" y="1098550"/>
            <a:ext cx="4007224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직사각형 27"/>
          <p:cNvSpPr/>
          <p:nvPr/>
        </p:nvSpPr>
        <p:spPr>
          <a:xfrm>
            <a:off x="1479177" y="1425387"/>
            <a:ext cx="5638800" cy="34367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592011" y="1501351"/>
            <a:ext cx="5419854" cy="33014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630110" y="1526596"/>
            <a:ext cx="611928" cy="279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logo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048858" y="1526596"/>
            <a:ext cx="2901462" cy="2796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 menu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588650" y="4488738"/>
            <a:ext cx="5419854" cy="2742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footer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588650" y="1931956"/>
            <a:ext cx="2649672" cy="23586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47795" y="1931956"/>
            <a:ext cx="2660707" cy="23586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4438432" y="2076119"/>
            <a:ext cx="2479431" cy="5724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38432" y="2815201"/>
            <a:ext cx="2479431" cy="5724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438432" y="3532484"/>
            <a:ext cx="2479431" cy="5724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17656" y="1146225"/>
            <a:ext cx="22317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예시 서브 페이지 </a:t>
            </a:r>
            <a:r>
              <a:rPr lang="en-US" altLang="ko-KR" sz="1050" dirty="0" smtClean="0"/>
              <a:t>: </a:t>
            </a:r>
            <a:r>
              <a:rPr lang="ko-KR" altLang="en-US" sz="1050" dirty="0" smtClean="0"/>
              <a:t>가죽</a:t>
            </a:r>
            <a:r>
              <a:rPr lang="en-US" altLang="ko-KR" sz="1050" dirty="0" smtClean="0"/>
              <a:t>/</a:t>
            </a:r>
            <a:r>
              <a:rPr lang="ko-KR" altLang="en-US" sz="1050" dirty="0" smtClean="0"/>
              <a:t>가죽이란</a:t>
            </a:r>
            <a:r>
              <a:rPr lang="en-US" altLang="ko-KR" sz="1050" dirty="0" smtClean="0"/>
              <a:t>?</a:t>
            </a:r>
            <a:endParaRPr lang="ko-KR" altLang="en-US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5186379" y="2240411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가죽 종류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5186379" y="2988192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가죽 종류</a:t>
            </a:r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43" name="TextBox 42"/>
          <p:cNvSpPr txBox="1"/>
          <p:nvPr/>
        </p:nvSpPr>
        <p:spPr>
          <a:xfrm>
            <a:off x="5186379" y="3674968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가죽 종류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44" name="TextBox 43"/>
          <p:cNvSpPr txBox="1"/>
          <p:nvPr/>
        </p:nvSpPr>
        <p:spPr>
          <a:xfrm>
            <a:off x="1667990" y="2340145"/>
            <a:ext cx="1029449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/>
              <a:t>가죽 이란</a:t>
            </a:r>
            <a:r>
              <a:rPr lang="en-US" altLang="ko-KR" sz="1050" dirty="0" smtClean="0"/>
              <a:t>?</a:t>
            </a:r>
          </a:p>
          <a:p>
            <a:endParaRPr lang="en-US" altLang="ko-KR" sz="1050" dirty="0"/>
          </a:p>
          <a:p>
            <a:r>
              <a:rPr lang="ko-KR" altLang="en-US" sz="1050" dirty="0" smtClean="0"/>
              <a:t>가죽의 역사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가죽의 특징</a:t>
            </a:r>
            <a:endParaRPr lang="en-US" altLang="ko-KR" sz="1050" dirty="0" smtClean="0"/>
          </a:p>
          <a:p>
            <a:endParaRPr lang="en-US" altLang="ko-KR" sz="1050" dirty="0" smtClean="0"/>
          </a:p>
          <a:p>
            <a:r>
              <a:rPr lang="ko-KR" altLang="en-US" sz="1050" dirty="0" smtClean="0"/>
              <a:t>가죽의 장단점</a:t>
            </a:r>
            <a:endParaRPr lang="en-US" altLang="ko-KR" sz="1050" dirty="0" smtClean="0"/>
          </a:p>
          <a:p>
            <a:endParaRPr lang="en-US" altLang="ko-KR" sz="1050" dirty="0"/>
          </a:p>
          <a:p>
            <a:r>
              <a:rPr lang="ko-KR" altLang="en-US" sz="1050" dirty="0" smtClean="0"/>
              <a:t>가죽의 주의점</a:t>
            </a:r>
            <a:endParaRPr lang="en-US" altLang="ko-KR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78306" y="228600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감사합니다</a:t>
            </a:r>
            <a:endParaRPr lang="ko-KR" alt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ion Debate Meeting by Slidesgo">
  <a:themeElements>
    <a:clrScheme name="Simple Light">
      <a:dk1>
        <a:srgbClr val="221B36"/>
      </a:dk1>
      <a:lt1>
        <a:srgbClr val="FFFFFF"/>
      </a:lt1>
      <a:dk2>
        <a:srgbClr val="E7E7E9"/>
      </a:dk2>
      <a:lt2>
        <a:srgbClr val="4C436B"/>
      </a:lt2>
      <a:accent1>
        <a:srgbClr val="3C54A6"/>
      </a:accent1>
      <a:accent2>
        <a:srgbClr val="222A63"/>
      </a:accent2>
      <a:accent3>
        <a:srgbClr val="D74940"/>
      </a:accent3>
      <a:accent4>
        <a:srgbClr val="801E07"/>
      </a:accent4>
      <a:accent5>
        <a:srgbClr val="FFFFFF"/>
      </a:accent5>
      <a:accent6>
        <a:srgbClr val="FFFFFF"/>
      </a:accent6>
      <a:hlink>
        <a:srgbClr val="221B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230</Words>
  <Application>Microsoft Office PowerPoint</Application>
  <PresentationFormat>화면 슬라이드 쇼(16:9)</PresentationFormat>
  <Paragraphs>86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Anaheim</vt:lpstr>
      <vt:lpstr>Bebas Neue</vt:lpstr>
      <vt:lpstr>Cantata One</vt:lpstr>
      <vt:lpstr>Dela Gothic One</vt:lpstr>
      <vt:lpstr>Josefin Sans</vt:lpstr>
      <vt:lpstr>Nunito Light</vt:lpstr>
      <vt:lpstr>Open Sans Light</vt:lpstr>
      <vt:lpstr>Proxima Nova</vt:lpstr>
      <vt:lpstr>맑은 고딕</vt:lpstr>
      <vt:lpstr>Arial</vt:lpstr>
      <vt:lpstr>Arial Black</vt:lpstr>
      <vt:lpstr>Election Debate Meeting by Slidesgo</vt:lpstr>
      <vt:lpstr>Slidesgo Final Pages</vt:lpstr>
      <vt:lpstr>가죽      홈페이지</vt:lpstr>
      <vt:lpstr>목차</vt:lpstr>
      <vt:lpstr>01. 가죽</vt:lpstr>
      <vt:lpstr>02. 선정 이유</vt:lpstr>
      <vt:lpstr>03. 메뉴</vt:lpstr>
      <vt:lpstr>04. 인덱스 레이아웃</vt:lpstr>
      <vt:lpstr>05. 서브 레이아웃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가죽 홈페이지</dc:title>
  <cp:lastModifiedBy>hanyewon</cp:lastModifiedBy>
  <cp:revision>13</cp:revision>
  <dcterms:modified xsi:type="dcterms:W3CDTF">2025-05-25T14:56:11Z</dcterms:modified>
</cp:coreProperties>
</file>