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7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2017-09-14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2017-09-14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2017-09-14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2017-09-14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2017-09-14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2017-09-14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2017-09-14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2017-09-14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2017-09-14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23728" y="2139702"/>
            <a:ext cx="6172200" cy="1420772"/>
          </a:xfrm>
        </p:spPr>
        <p:txBody>
          <a:bodyPr>
            <a:noAutofit/>
          </a:bodyPr>
          <a:lstStyle/>
          <a:p>
            <a:r>
              <a:rPr lang="en-US" altLang="zh-CN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write </a:t>
            </a:r>
            <a:r>
              <a:rPr lang="en-US" altLang="zh-CN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english</a:t>
            </a:r>
            <a:r>
              <a:rPr lang="en-US" altLang="zh-CN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letter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67544" y="-69535"/>
            <a:ext cx="820891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ahoma" pitchFamily="34" charset="0"/>
              </a:rPr>
              <a:t>【</a:t>
            </a:r>
            <a:r>
              <a:rPr kumimoji="0" lang="zh-CN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ahoma" pitchFamily="34" charset="0"/>
              </a:rPr>
              <a:t>高分套路</a:t>
            </a:r>
            <a:r>
              <a:rPr kumimoji="0" lang="zh-CN" altLang="zh-CN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ahoma" pitchFamily="34" charset="0"/>
              </a:rPr>
              <a:t>】</a:t>
            </a:r>
            <a:endParaRPr kumimoji="0" lang="zh-CN" altLang="zh-CN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ahoma" pitchFamily="34" charset="0"/>
              </a:rPr>
              <a:t>但凡应试书信，逃不出三种段落：</a:t>
            </a:r>
            <a:endParaRPr kumimoji="0" lang="zh-CN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3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ahoma" pitchFamily="34" charset="0"/>
              </a:rPr>
              <a:t>开头段：</a:t>
            </a:r>
            <a:r>
              <a:rPr kumimoji="0" lang="zh-CN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ahoma" pitchFamily="34" charset="0"/>
              </a:rPr>
              <a:t>四大内容</a:t>
            </a:r>
            <a:endParaRPr kumimoji="0" lang="zh-CN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ahoma" pitchFamily="34" charset="0"/>
              </a:rPr>
              <a:t>1</a:t>
            </a:r>
            <a:r>
              <a:rPr kumimoji="0" lang="zh-CN" alt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ahoma" pitchFamily="34" charset="0"/>
              </a:rPr>
              <a:t>、问候；</a:t>
            </a:r>
            <a:endParaRPr kumimoji="0" lang="zh-CN" altLang="en-US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ahoma" pitchFamily="34" charset="0"/>
              </a:rPr>
              <a:t>2</a:t>
            </a:r>
            <a:r>
              <a:rPr kumimoji="0" lang="zh-CN" alt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ahoma" pitchFamily="34" charset="0"/>
              </a:rPr>
              <a:t>、自我介绍；</a:t>
            </a:r>
            <a:endParaRPr kumimoji="0" lang="zh-CN" altLang="en-US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ahoma" pitchFamily="34" charset="0"/>
              </a:rPr>
              <a:t>3</a:t>
            </a:r>
            <a:r>
              <a:rPr kumimoji="0" lang="zh-CN" alt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ahoma" pitchFamily="34" charset="0"/>
              </a:rPr>
              <a:t>、写信背景；为什么会写这封信</a:t>
            </a:r>
            <a:endParaRPr kumimoji="0" lang="zh-CN" altLang="en-US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ahoma" pitchFamily="34" charset="0"/>
              </a:rPr>
              <a:t>4</a:t>
            </a:r>
            <a:r>
              <a:rPr kumimoji="0" lang="zh-CN" alt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ahoma" pitchFamily="34" charset="0"/>
              </a:rPr>
              <a:t>、写信目的；写这封信想达到什么目的</a:t>
            </a:r>
            <a:endParaRPr kumimoji="0" lang="zh-CN" altLang="en-US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ahoma" pitchFamily="34" charset="0"/>
              </a:rPr>
              <a:t>中间段：</a:t>
            </a:r>
            <a:r>
              <a:rPr kumimoji="0" lang="zh-CN" alt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ahoma" pitchFamily="34" charset="0"/>
              </a:rPr>
              <a:t>具体问题</a:t>
            </a:r>
            <a:r>
              <a:rPr kumimoji="0" lang="en-US" altLang="zh-CN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ahoma" pitchFamily="34" charset="0"/>
              </a:rPr>
              <a:t>+</a:t>
            </a:r>
            <a:r>
              <a:rPr kumimoji="0" lang="zh-CN" alt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ahoma" pitchFamily="34" charset="0"/>
              </a:rPr>
              <a:t>具体分析；</a:t>
            </a:r>
            <a:endParaRPr kumimoji="0" lang="zh-CN" altLang="en-US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ahoma" pitchFamily="34" charset="0"/>
              </a:rPr>
              <a:t>结尾段：</a:t>
            </a:r>
            <a:r>
              <a:rPr kumimoji="0" lang="zh-CN" alt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ahoma" pitchFamily="34" charset="0"/>
              </a:rPr>
              <a:t>客套话；</a:t>
            </a:r>
            <a:endParaRPr kumimoji="0" lang="zh-CN" altLang="en-US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67544" y="269022"/>
            <a:ext cx="820891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2800" b="1" dirty="0" smtClean="0"/>
              <a:t>（一）开头段：灵活地去写四种内容：</a:t>
            </a:r>
            <a:endParaRPr lang="zh-CN" altLang="zh-CN" sz="2800" dirty="0" smtClean="0"/>
          </a:p>
          <a:p>
            <a:r>
              <a:rPr lang="en-US" altLang="zh-CN" sz="2800" b="1" dirty="0" smtClean="0"/>
              <a:t> </a:t>
            </a:r>
            <a:endParaRPr lang="zh-CN" altLang="zh-CN" sz="2800" dirty="0" smtClean="0"/>
          </a:p>
          <a:p>
            <a:r>
              <a:rPr lang="en-US" altLang="zh-CN" sz="2800" b="1" dirty="0" smtClean="0"/>
              <a:t>1</a:t>
            </a:r>
            <a:r>
              <a:rPr lang="zh-CN" altLang="zh-CN" sz="2800" b="1" dirty="0" smtClean="0"/>
              <a:t>、问候；</a:t>
            </a:r>
            <a:endParaRPr lang="zh-CN" altLang="zh-CN" sz="2800" dirty="0" smtClean="0"/>
          </a:p>
          <a:p>
            <a:r>
              <a:rPr lang="en-US" altLang="zh-CN" sz="2800" dirty="0" smtClean="0"/>
              <a:t>How are you doing?</a:t>
            </a:r>
            <a:endParaRPr lang="zh-CN" altLang="zh-CN" sz="2800" dirty="0" smtClean="0"/>
          </a:p>
          <a:p>
            <a:r>
              <a:rPr lang="en-US" altLang="zh-CN" sz="2800" dirty="0" smtClean="0"/>
              <a:t>How is everything going?</a:t>
            </a:r>
            <a:endParaRPr lang="zh-CN" altLang="zh-CN" sz="2800" dirty="0" smtClean="0"/>
          </a:p>
          <a:p>
            <a:r>
              <a:rPr lang="en-US" altLang="zh-CN" sz="2800" dirty="0" smtClean="0"/>
              <a:t> </a:t>
            </a:r>
            <a:endParaRPr lang="zh-CN" altLang="zh-CN" sz="2800" dirty="0" smtClean="0"/>
          </a:p>
          <a:p>
            <a:r>
              <a:rPr lang="en-US" altLang="zh-CN" sz="2800" b="1" dirty="0" smtClean="0"/>
              <a:t>2</a:t>
            </a:r>
            <a:r>
              <a:rPr lang="zh-CN" altLang="zh-CN" sz="2800" b="1" dirty="0" smtClean="0"/>
              <a:t>、自我介绍；</a:t>
            </a:r>
            <a:endParaRPr lang="zh-CN" altLang="zh-CN" sz="2800" dirty="0" smtClean="0"/>
          </a:p>
          <a:p>
            <a:r>
              <a:rPr lang="en-US" altLang="zh-CN" sz="2800" dirty="0" smtClean="0"/>
              <a:t>I am </a:t>
            </a:r>
            <a:r>
              <a:rPr lang="en-US" altLang="zh-CN" sz="2800" dirty="0" err="1" smtClean="0"/>
              <a:t>LiHua</a:t>
            </a:r>
            <a:r>
              <a:rPr lang="en-US" altLang="zh-CN" sz="2800" dirty="0" smtClean="0"/>
              <a:t>, a 17-year-old boy currently </a:t>
            </a:r>
            <a:r>
              <a:rPr lang="en-US" altLang="zh-CN" sz="2800" dirty="0" smtClean="0">
                <a:solidFill>
                  <a:srgbClr val="FF0000"/>
                </a:solidFill>
              </a:rPr>
              <a:t>studying in </a:t>
            </a:r>
            <a:r>
              <a:rPr lang="en-US" altLang="zh-CN" sz="2800" dirty="0" smtClean="0"/>
              <a:t>XXX middle school.</a:t>
            </a:r>
            <a:endParaRPr lang="zh-CN" altLang="zh-CN" sz="2800" dirty="0" smtClean="0"/>
          </a:p>
          <a:p>
            <a:r>
              <a:rPr lang="en-US" altLang="zh-CN" sz="2800" dirty="0" smtClean="0"/>
              <a:t>I am </a:t>
            </a:r>
            <a:r>
              <a:rPr lang="en-US" altLang="zh-CN" sz="2800" dirty="0" err="1" smtClean="0"/>
              <a:t>LiHua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rgbClr val="FF0000"/>
                </a:solidFill>
              </a:rPr>
              <a:t>who</a:t>
            </a:r>
            <a:r>
              <a:rPr lang="en-US" altLang="zh-CN" sz="2800" dirty="0" smtClean="0"/>
              <a:t>...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23528" y="45075"/>
            <a:ext cx="820891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b="1" dirty="0" smtClean="0"/>
              <a:t>3</a:t>
            </a:r>
            <a:r>
              <a:rPr lang="zh-CN" altLang="zh-CN" sz="2800" b="1" dirty="0" smtClean="0"/>
              <a:t>、写信背景（写信的缘由）</a:t>
            </a:r>
            <a:endParaRPr lang="zh-CN" altLang="zh-CN" sz="2800" dirty="0" smtClean="0"/>
          </a:p>
          <a:p>
            <a:r>
              <a:rPr lang="en-US" altLang="zh-CN" sz="2800" dirty="0" smtClean="0"/>
              <a:t>I heard that ...</a:t>
            </a:r>
            <a:endParaRPr lang="zh-CN" altLang="zh-CN" sz="2800" dirty="0" smtClean="0"/>
          </a:p>
          <a:p>
            <a:r>
              <a:rPr lang="en-US" altLang="zh-CN" sz="2800" dirty="0" smtClean="0"/>
              <a:t>I am informed that...</a:t>
            </a:r>
            <a:endParaRPr lang="zh-CN" altLang="zh-CN" sz="2800" dirty="0" smtClean="0"/>
          </a:p>
          <a:p>
            <a:r>
              <a:rPr lang="en-US" altLang="zh-CN" sz="2800" dirty="0" smtClean="0"/>
              <a:t>I learned that...</a:t>
            </a:r>
            <a:r>
              <a:rPr lang="zh-CN" altLang="zh-CN" sz="2800" dirty="0" smtClean="0"/>
              <a:t>我得知</a:t>
            </a:r>
            <a:r>
              <a:rPr lang="en-US" altLang="zh-CN" sz="2800" dirty="0" smtClean="0"/>
              <a:t>...</a:t>
            </a:r>
            <a:endParaRPr lang="zh-CN" altLang="zh-CN" sz="2800" dirty="0" smtClean="0"/>
          </a:p>
          <a:p>
            <a:r>
              <a:rPr lang="en-US" altLang="zh-CN" sz="2800" dirty="0" smtClean="0"/>
              <a:t>I read in your newspaper/ micro-blog /website that...</a:t>
            </a:r>
            <a:endParaRPr lang="zh-CN" altLang="zh-CN" sz="2800" dirty="0" smtClean="0"/>
          </a:p>
          <a:p>
            <a:r>
              <a:rPr lang="en-US" altLang="zh-CN" sz="2800" dirty="0" smtClean="0"/>
              <a:t>You said in your last letter that...</a:t>
            </a:r>
            <a:endParaRPr lang="zh-CN" altLang="zh-CN" sz="2800" dirty="0" smtClean="0"/>
          </a:p>
          <a:p>
            <a:r>
              <a:rPr lang="en-US" altLang="zh-CN" sz="2800" dirty="0" smtClean="0"/>
              <a:t> </a:t>
            </a:r>
            <a:endParaRPr lang="zh-CN" altLang="zh-CN" sz="2800" dirty="0" smtClean="0"/>
          </a:p>
          <a:p>
            <a:r>
              <a:rPr lang="en-US" altLang="zh-CN" sz="2800" b="1" dirty="0" smtClean="0"/>
              <a:t>4</a:t>
            </a:r>
            <a:r>
              <a:rPr lang="zh-CN" altLang="zh-CN" sz="2800" b="1" dirty="0" smtClean="0"/>
              <a:t>、写信目的；</a:t>
            </a:r>
            <a:endParaRPr lang="zh-CN" altLang="zh-CN" sz="2800" dirty="0" smtClean="0"/>
          </a:p>
          <a:p>
            <a:r>
              <a:rPr lang="en-US" altLang="zh-CN" sz="2800" dirty="0" smtClean="0"/>
              <a:t>Now, I am writing (this letter) to do </a:t>
            </a:r>
            <a:r>
              <a:rPr lang="en-US" altLang="zh-CN" sz="2800" dirty="0" err="1" smtClean="0"/>
              <a:t>sth</a:t>
            </a:r>
            <a:r>
              <a:rPr lang="en-US" altLang="zh-CN" sz="2800" dirty="0" smtClean="0"/>
              <a:t>.</a:t>
            </a:r>
            <a:endParaRPr lang="zh-CN" altLang="zh-CN" sz="2800" dirty="0" smtClean="0"/>
          </a:p>
          <a:p>
            <a:r>
              <a:rPr lang="en-US" altLang="zh-CN" sz="2800" dirty="0" smtClean="0"/>
              <a:t>Now, I am writing these few lines to do </a:t>
            </a:r>
            <a:r>
              <a:rPr lang="en-US" altLang="zh-CN" sz="2800" dirty="0" err="1" smtClean="0"/>
              <a:t>sth</a:t>
            </a:r>
            <a:r>
              <a:rPr lang="en-US" altLang="zh-CN" sz="2800" dirty="0" smtClean="0"/>
              <a:t>.</a:t>
            </a:r>
            <a:endParaRPr lang="zh-CN" altLang="zh-CN" sz="2800" dirty="0" smtClean="0"/>
          </a:p>
          <a:p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95536" y="265529"/>
            <a:ext cx="820891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2800" b="1" dirty="0" smtClean="0"/>
              <a:t>（二）中间段：具体问题（主题句）</a:t>
            </a:r>
            <a:r>
              <a:rPr lang="en-US" altLang="zh-CN" sz="2800" b="1" dirty="0" smtClean="0"/>
              <a:t>+</a:t>
            </a:r>
            <a:r>
              <a:rPr lang="zh-CN" altLang="zh-CN" sz="2800" b="1" dirty="0" smtClean="0"/>
              <a:t>具体分析（拓展句）</a:t>
            </a:r>
            <a:endParaRPr lang="zh-CN" altLang="zh-CN" sz="2800" dirty="0" smtClean="0"/>
          </a:p>
          <a:p>
            <a:r>
              <a:rPr lang="en-US" altLang="zh-CN" sz="2800" b="1" dirty="0" smtClean="0"/>
              <a:t> </a:t>
            </a:r>
          </a:p>
          <a:p>
            <a:r>
              <a:rPr lang="zh-CN" altLang="zh-CN" sz="2800" b="1" dirty="0" smtClean="0"/>
              <a:t>（三）结尾段：想写好第三段，就要背各种客套话！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800" dirty="0" smtClean="0"/>
              <a:t>Thank you for reading my letter.</a:t>
            </a:r>
            <a:endParaRPr lang="zh-CN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800" dirty="0" smtClean="0"/>
              <a:t>Looking forward to your reply at your earliest convenience.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 dirty="0" smtClean="0"/>
              <a:t>Hopefully your kind and timely help would be offered to me.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67544" y="207467"/>
            <a:ext cx="820891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200" dirty="0" smtClean="0"/>
              <a:t>I, on behalf of my whole family/class/school, would like to thank you again (for what you have done)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3200" dirty="0" smtClean="0"/>
              <a:t>I will be grateful if…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3200" dirty="0" smtClean="0"/>
              <a:t>I will appreciate it if …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3200" dirty="0" smtClean="0"/>
              <a:t>Hopefully these suggestions will be of great help to you. If there is anything else I can do for you, please let me know as soon as possible. </a:t>
            </a:r>
            <a:endParaRPr lang="zh-CN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</TotalTime>
  <Words>210</Words>
  <Application>Microsoft Office PowerPoint</Application>
  <PresentationFormat>全屏显示(16:9)</PresentationFormat>
  <Paragraphs>40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凸显</vt:lpstr>
      <vt:lpstr>How to write english letter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english letter</dc:title>
  <dc:creator>cje</dc:creator>
  <cp:lastModifiedBy>USER</cp:lastModifiedBy>
  <cp:revision>6</cp:revision>
  <dcterms:created xsi:type="dcterms:W3CDTF">2015-10-12T08:48:21Z</dcterms:created>
  <dcterms:modified xsi:type="dcterms:W3CDTF">2017-09-14T01:34:42Z</dcterms:modified>
</cp:coreProperties>
</file>