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"/>
  </p:notesMasterIdLst>
  <p:sldIdLst>
    <p:sldId id="305" r:id="rId2"/>
    <p:sldId id="304" r:id="rId3"/>
    <p:sldId id="302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84" d="100"/>
          <a:sy n="84" d="100"/>
        </p:scale>
        <p:origin x="1421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DD34-FDDA-4D62-9565-3928162D1CA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709A-B92E-45C5-8436-EE29CC7BF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D1A6FC6-4E6A-424F-9589-505051742EA9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0614368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1291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6090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755866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922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6527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1954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131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3A66-D541-4094-BB42-2CA6EBFF936D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661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1547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49B6-BDBC-453E-8FF9-7D3592935C7C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451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8801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FC44-40A9-4AF9-A320-DD9C0C4879F1}" type="datetime1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61EE-55A9-46C6-94DB-73350F1EACB1}" type="datetime1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1641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5940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8662328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D7A8AE-DAE4-4D36-A5B2-FC19CAA5195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1655"/>
              </a:lnSpc>
            </a:pPr>
            <a:r>
              <a:rPr lang="en-US" spc="-5" smtClean="0"/>
              <a:t>Leeds University </a:t>
            </a:r>
            <a:r>
              <a:rPr lang="en-US" smtClean="0"/>
              <a:t>Business</a:t>
            </a:r>
            <a:r>
              <a:rPr lang="en-US" spc="-125" smtClean="0"/>
              <a:t> </a:t>
            </a:r>
            <a:r>
              <a:rPr lang="en-US" spc="-5" smtClean="0"/>
              <a:t>School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18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483600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253953"/>
            <a:ext cx="8484819" cy="498598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PDF &amp; Code</a:t>
            </a:r>
          </a:p>
          <a:p>
            <a:pPr lvl="1"/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Please go to Leeds Minerva-&gt;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Module LUBS5062 Accounting and Finance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Dissertations -&gt; Learning resource-&gt; Seminars&gt;Seminar 4 Introduction to STATA and Data Editing  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to download: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 questions PDF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 4.do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Raw Data   </a:t>
            </a:r>
          </a:p>
          <a:p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       Please go to Leeds Minerva-&gt;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Module LUBS5062 Accounting and Finance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Dissertations -&gt; Learning resource-&gt; Lectures-&gt; Semester2 Lectures-&gt;Lecture 6 Introduction to STATA and Data Editing  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to download:(Please rename them correctly!!!)</a:t>
            </a:r>
          </a:p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lecture_firms_all.txt 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-&gt; rename it as:  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seminar_firms_all.txt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event_dates_for_lectures.xls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-&gt; open it-&gt;file-&gt;save as-&gt;save as type-&gt; choose “ EXCEL WORKBOOK” to save it as a new </a:t>
            </a:r>
            <a:r>
              <a:rPr lang="en-US" dirty="0" err="1">
                <a:latin typeface="Thorndale AMT" panose="02020603050405020304" pitchFamily="18" charset="0"/>
                <a:cs typeface="Thorndale AMT" panose="02020603050405020304" pitchFamily="18" charset="0"/>
              </a:rPr>
              <a:t>xlsx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file called: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seminar_event_dates.xlsx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 market_return.xlsx-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&gt; rename it as:   </a:t>
            </a:r>
            <a:r>
              <a:rPr lang="en-US" dirty="0">
                <a:solidFill>
                  <a:srgbClr val="FF0000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seminar_market_return.xlsx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horndale AMT" panose="02020603050405020304" pitchFamily="18" charset="0"/>
                <a:cs typeface="Thorndale AMT" panose="02020603050405020304" pitchFamily="18" charset="0"/>
              </a:rPr>
              <a:t>Put all files in a new folder !!!</a:t>
            </a:r>
          </a:p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98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483600" cy="4308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Preparations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59181" y="2286000"/>
            <a:ext cx="8484819" cy="4154984"/>
          </a:xfrm>
        </p:spPr>
        <p:txBody>
          <a:bodyPr>
            <a:normAutofit fontScale="70000" lnSpcReduction="20000"/>
          </a:bodyPr>
          <a:lstStyle/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Additional notes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   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https://github.com/yz1386/seminar-note </a:t>
            </a:r>
            <a:endParaRPr lang="en-US" b="1" dirty="0" smtClean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 </a:t>
            </a:r>
            <a:r>
              <a:rPr lang="en-US" b="1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  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(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Click the green button CODE to download ZIP)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Reference papers</a:t>
            </a:r>
            <a:r>
              <a:rPr lang="en-US" dirty="0" smtClean="0">
                <a:latin typeface="Thorndale AMT" panose="02020603050405020304" pitchFamily="18" charset="0"/>
                <a:cs typeface="Thorndale AMT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lvl="1"/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Xu, E.Q., 2017.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Cross-border merger waves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.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Journal of Corporate Finance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46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 pp.207-231.</a:t>
            </a:r>
          </a:p>
          <a:p>
            <a:pPr lvl="1"/>
            <a:endParaRPr lang="en-US" dirty="0">
              <a:latin typeface="Thorndale AMT" panose="02020603050405020304" pitchFamily="18" charset="0"/>
              <a:cs typeface="Thorndale AMT" panose="02020603050405020304" pitchFamily="18" charset="0"/>
            </a:endParaRPr>
          </a:p>
          <a:p>
            <a:pPr lvl="1"/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Deng, X., Kang, J.K. and Low, B.S., 2013. </a:t>
            </a:r>
            <a:r>
              <a:rPr lang="en-US" b="1" dirty="0">
                <a:latin typeface="Thorndale AMT" panose="02020603050405020304" pitchFamily="18" charset="0"/>
                <a:cs typeface="Thorndale AMT" panose="02020603050405020304" pitchFamily="18" charset="0"/>
              </a:rPr>
              <a:t>Corporate social responsibility and stakeholder value maximization: Evidence from mergers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.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Journal of Financial Economics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, </a:t>
            </a:r>
            <a:r>
              <a:rPr lang="en-US" i="1" dirty="0">
                <a:latin typeface="Thorndale AMT" panose="02020603050405020304" pitchFamily="18" charset="0"/>
                <a:cs typeface="Thorndale AMT" panose="02020603050405020304" pitchFamily="18" charset="0"/>
              </a:rPr>
              <a:t>110</a:t>
            </a:r>
            <a:r>
              <a:rPr lang="en-US" dirty="0">
                <a:latin typeface="Thorndale AMT" panose="02020603050405020304" pitchFamily="18" charset="0"/>
                <a:cs typeface="Thorndale AMT" panose="02020603050405020304" pitchFamily="18" charset="0"/>
              </a:rPr>
              <a:t>(1), pp.87-109.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088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5AB804A-28F4-4914-BB65-E4EA980D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743200"/>
            <a:ext cx="8484819" cy="2215991"/>
          </a:xfrm>
        </p:spPr>
        <p:txBody>
          <a:bodyPr/>
          <a:lstStyle/>
          <a:p>
            <a:pPr algn="ctr"/>
            <a:r>
              <a:rPr lang="en-US" altLang="zh-CN" sz="3600" b="1" dirty="0"/>
              <a:t>THANK YOU!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090"/>
              </a:lnSpc>
            </a:pPr>
            <a:fld id="{81D60167-4931-47E6-BA6A-407CBD079E47}" type="slidenum">
              <a:rPr lang="en-US" spc="-5" smtClean="0"/>
              <a:t>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681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40419</TotalTime>
  <Words>169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方正舒体</vt:lpstr>
      <vt:lpstr>Arial</vt:lpstr>
      <vt:lpstr>Calibri</vt:lpstr>
      <vt:lpstr>Garamond</vt:lpstr>
      <vt:lpstr>Thorndale AMT</vt:lpstr>
      <vt:lpstr>Wingdings</vt:lpstr>
      <vt:lpstr>Organic</vt:lpstr>
      <vt:lpstr>Data Preparations</vt:lpstr>
      <vt:lpstr>Data Preparations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the world: which interests do operations management academic journals serve?</dc:title>
  <dc:creator>anon</dc:creator>
  <cp:lastModifiedBy>You Zhou</cp:lastModifiedBy>
  <cp:revision>645</cp:revision>
  <dcterms:created xsi:type="dcterms:W3CDTF">2018-08-25T12:20:25Z</dcterms:created>
  <dcterms:modified xsi:type="dcterms:W3CDTF">2022-03-09T09:41:05Z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2018-08-25T00:00:00Z</vt:filetime>
  </property>
</Properties>
</file>