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305" r:id="rId2"/>
    <p:sldId id="304" r:id="rId3"/>
    <p:sldId id="30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DD34-FDDA-4D62-9565-3928162D1CA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709A-B92E-45C5-8436-EE29CC7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1A6FC6-4E6A-424F-9589-505051742EA9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6143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29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609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5586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22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2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95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13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3A66-D541-4094-BB42-2CA6EBFF936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61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154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49B6-BDBC-453E-8FF9-7D3592935C7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1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880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FC44-40A9-4AF9-A320-DD9C0C4879F1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1EE-55A9-46C6-94DB-73350F1EACB1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64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59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66232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8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7469" y="1287975"/>
            <a:ext cx="8484819" cy="498598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Data &amp; Code</a:t>
            </a:r>
          </a:p>
          <a:p>
            <a:pPr marL="457200" lvl="1" indent="0">
              <a:buNone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Please go to Leeds Minerva-&gt;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 Learning resource-&gt; Seminars&gt;Seminar 4 Introduction to STATA and Data Editing </a:t>
            </a:r>
          </a:p>
          <a:p>
            <a:pPr marL="457200" lvl="1" indent="0">
              <a:buNone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1257300" lvl="2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questions PDF</a:t>
            </a:r>
          </a:p>
          <a:p>
            <a:pPr marL="1257300" lvl="2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4.do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 Raw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Data      </a:t>
            </a:r>
            <a:endParaRPr lang="en-US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     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Please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go to Leeds Minerva-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</a:t>
            </a:r>
            <a:endParaRPr lang="en-US" dirty="0">
              <a:solidFill>
                <a:srgbClr val="FF0000"/>
              </a:solidFill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  Dissertations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 Learning resource-&gt; Lectures-&gt; Semester2 Lectures-&gt;Lecture 6 Introduction to STATA and Data Editing </a:t>
            </a:r>
          </a:p>
          <a:p>
            <a:pPr marL="457200" lvl="1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</a:p>
          <a:p>
            <a:pPr marL="457200" lvl="1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----Raw data files (Please rename them correctly!!!):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lecture_firms_all.txt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seminar_firms_all.txt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event_dates_for_lectures.xls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-&gt; open it-&gt;file-&gt;save as-&gt;save as type-&gt; choose “ EXCEL WORKBOOK” to save it as a new </a:t>
            </a:r>
            <a:r>
              <a:rPr lang="en-US" dirty="0" err="1">
                <a:latin typeface="Thorndale AMT" panose="02020603050405020304" pitchFamily="18" charset="0"/>
                <a:cs typeface="Thorndale AMT" panose="02020603050405020304" pitchFamily="18" charset="0"/>
              </a:rPr>
              <a:t>xlsx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file called: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seminar_event_dates.xlsx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3. market_return.xlsx-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seminar_market_return.xlsx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9181" y="2286000"/>
            <a:ext cx="8484819" cy="4154984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Additional notes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https://github.com/yz1386/seminar-note </a:t>
            </a:r>
            <a:endParaRPr lang="en-US" b="1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b="1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(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Click the green button CODE to download 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Reference papers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Xu, E.Q., 2017.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Cross-border merger waves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Corporate Finance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46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 pp.207-231.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Deng, X., Kang, J.K. and Low, B.S., 2013.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Corporate social responsibility and stakeholder value maximization: Evidence from mergers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Financial Economics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110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(1), pp.87-109.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88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AB804A-28F4-4914-BB65-E4EA980D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43200"/>
            <a:ext cx="8484819" cy="2215991"/>
          </a:xfrm>
        </p:spPr>
        <p:txBody>
          <a:bodyPr/>
          <a:lstStyle/>
          <a:p>
            <a:pPr algn="ctr"/>
            <a:r>
              <a:rPr lang="en-US" altLang="zh-CN" sz="3600" b="1" dirty="0"/>
              <a:t>THANK YOU!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81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40416</TotalTime>
  <Words>170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方正舒体</vt:lpstr>
      <vt:lpstr>Arial</vt:lpstr>
      <vt:lpstr>Calibri</vt:lpstr>
      <vt:lpstr>Garamond</vt:lpstr>
      <vt:lpstr>Thorndale AMT</vt:lpstr>
      <vt:lpstr>Organic</vt:lpstr>
      <vt:lpstr>Data Preparations</vt:lpstr>
      <vt:lpstr>Data Preparations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the world: which interests do operations management academic journals serve?</dc:title>
  <dc:creator>anon</dc:creator>
  <cp:lastModifiedBy>You Zhou</cp:lastModifiedBy>
  <cp:revision>643</cp:revision>
  <dcterms:created xsi:type="dcterms:W3CDTF">2018-08-25T12:20:25Z</dcterms:created>
  <dcterms:modified xsi:type="dcterms:W3CDTF">2022-03-08T18:27:21Z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</Properties>
</file>