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1" r:id="rId3"/>
    <p:sldId id="256" r:id="rId4"/>
    <p:sldId id="257" r:id="rId5"/>
    <p:sldId id="258" r:id="rId6"/>
    <p:sldId id="259" r:id="rId7"/>
    <p:sldId id="263" r:id="rId8"/>
    <p:sldId id="260" r:id="rId9"/>
    <p:sldId id="262" r:id="rId10"/>
    <p:sldId id="267" r:id="rId11"/>
    <p:sldId id="268" r:id="rId12"/>
    <p:sldId id="272" r:id="rId13"/>
    <p:sldId id="270" r:id="rId14"/>
    <p:sldId id="274" r:id="rId15"/>
    <p:sldId id="273" r:id="rId16"/>
    <p:sldId id="279" r:id="rId17"/>
    <p:sldId id="280" r:id="rId18"/>
    <p:sldId id="282" r:id="rId19"/>
    <p:sldId id="283" r:id="rId20"/>
    <p:sldId id="286" r:id="rId21"/>
    <p:sldId id="287" r:id="rId22"/>
    <p:sldId id="288" r:id="rId23"/>
    <p:sldId id="289" r:id="rId24"/>
    <p:sldId id="290" r:id="rId25"/>
    <p:sldId id="296" r:id="rId26"/>
    <p:sldId id="302" r:id="rId27"/>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E5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40"/>
  </p:normalViewPr>
  <p:slideViewPr>
    <p:cSldViewPr showGuides="1">
      <p:cViewPr varScale="1">
        <p:scale>
          <a:sx n="89" d="100"/>
          <a:sy n="89" d="100"/>
        </p:scale>
        <p:origin x="-10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2050" name="Group 2"/>
          <p:cNvGrpSpPr/>
          <p:nvPr/>
        </p:nvGrpSpPr>
        <p:grpSpPr>
          <a:xfrm>
            <a:off x="0" y="0"/>
            <a:ext cx="9142413" cy="6856413"/>
            <a:chOff x="0" y="0"/>
            <a:chExt cx="5759" cy="4319"/>
          </a:xfrm>
        </p:grpSpPr>
        <p:sp>
          <p:nvSpPr>
            <p:cNvPr id="73" name="Freeform 3"/>
            <p:cNvSpPr/>
            <p:nvPr/>
          </p:nvSpPr>
          <p:spPr bwMode="hidden">
            <a:xfrm>
              <a:off x="0" y="0"/>
              <a:ext cx="5758" cy="1043"/>
            </a:xfrm>
            <a:custGeom>
              <a:avLst/>
              <a:gdLst/>
              <a:ahLst/>
              <a:cxnLst>
                <a:cxn ang="0">
                  <a:pos x="5740" y="1043"/>
                </a:cxn>
                <a:cxn ang="0">
                  <a:pos x="0" y="1043"/>
                </a:cxn>
                <a:cxn ang="0">
                  <a:pos x="0" y="0"/>
                </a:cxn>
                <a:cxn ang="0">
                  <a:pos x="5740" y="0"/>
                </a:cxn>
                <a:cxn ang="0">
                  <a:pos x="5740" y="1043"/>
                </a:cxn>
                <a:cxn ang="0">
                  <a:pos x="5740" y="1043"/>
                </a:cxn>
              </a:cxnLst>
              <a:rect l="0" t="0" r="r" b="b"/>
              <a:pathLst>
                <a:path w="5740" h="1043">
                  <a:moveTo>
                    <a:pt x="5740" y="1043"/>
                  </a:moveTo>
                  <a:lnTo>
                    <a:pt x="0" y="1043"/>
                  </a:lnTo>
                  <a:lnTo>
                    <a:pt x="0" y="0"/>
                  </a:lnTo>
                  <a:lnTo>
                    <a:pt x="5740" y="0"/>
                  </a:lnTo>
                  <a:lnTo>
                    <a:pt x="5740" y="1043"/>
                  </a:lnTo>
                  <a:lnTo>
                    <a:pt x="5740" y="1043"/>
                  </a:lnTo>
                  <a:close/>
                </a:path>
              </a:pathLst>
            </a:custGeom>
            <a:gradFill rotWithShape="0">
              <a:gsLst>
                <a:gs pos="0">
                  <a:schemeClr val="bg1"/>
                </a:gs>
                <a:gs pos="100000">
                  <a:schemeClr val="bg1">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57" name="Group 4"/>
            <p:cNvGrpSpPr/>
            <p:nvPr userDrawn="1"/>
          </p:nvGrpSpPr>
          <p:grpSpPr>
            <a:xfrm>
              <a:off x="0" y="0"/>
              <a:ext cx="5759" cy="4319"/>
              <a:chOff x="0" y="0"/>
              <a:chExt cx="5759" cy="4319"/>
            </a:xfrm>
          </p:grpSpPr>
          <p:sp>
            <p:nvSpPr>
              <p:cNvPr id="75" name="Freeform 5"/>
              <p:cNvSpPr/>
              <p:nvPr/>
            </p:nvSpPr>
            <p:spPr bwMode="hidden">
              <a:xfrm>
                <a:off x="1" y="1040"/>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6" name="Freeform 6"/>
              <p:cNvSpPr/>
              <p:nvPr/>
            </p:nvSpPr>
            <p:spPr bwMode="hidden">
              <a:xfrm>
                <a:off x="0" y="3988"/>
                <a:ext cx="5758" cy="42"/>
              </a:xfrm>
              <a:custGeom>
                <a:avLst/>
                <a:gdLst/>
                <a:ahLst/>
                <a:cxnLst>
                  <a:cxn ang="0">
                    <a:pos x="0" y="42"/>
                  </a:cxn>
                  <a:cxn ang="0">
                    <a:pos x="5740" y="42"/>
                  </a:cxn>
                  <a:cxn ang="0">
                    <a:pos x="5740" y="0"/>
                  </a:cxn>
                  <a:cxn ang="0">
                    <a:pos x="0" y="0"/>
                  </a:cxn>
                  <a:cxn ang="0">
                    <a:pos x="0" y="42"/>
                  </a:cxn>
                  <a:cxn ang="0">
                    <a:pos x="0" y="42"/>
                  </a:cxn>
                </a:cxnLst>
                <a:rect l="0" t="0" r="r" b="b"/>
                <a:pathLst>
                  <a:path w="5740" h="42">
                    <a:moveTo>
                      <a:pt x="0" y="42"/>
                    </a:moveTo>
                    <a:lnTo>
                      <a:pt x="5740" y="42"/>
                    </a:lnTo>
                    <a:lnTo>
                      <a:pt x="5740" y="0"/>
                    </a:lnTo>
                    <a:lnTo>
                      <a:pt x="0" y="0"/>
                    </a:lnTo>
                    <a:lnTo>
                      <a:pt x="0" y="42"/>
                    </a:lnTo>
                    <a:lnTo>
                      <a:pt x="0" y="42"/>
                    </a:lnTo>
                    <a:close/>
                  </a:path>
                </a:pathLst>
              </a:custGeom>
              <a:gradFill rotWithShape="0">
                <a:gsLst>
                  <a:gs pos="0">
                    <a:schemeClr val="bg2">
                      <a:gamma/>
                      <a:shade val="94118"/>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7" name="Freeform 7"/>
              <p:cNvSpPr/>
              <p:nvPr/>
            </p:nvSpPr>
            <p:spPr bwMode="hidden">
              <a:xfrm>
                <a:off x="0" y="3665"/>
                <a:ext cx="5758" cy="30"/>
              </a:xfrm>
              <a:custGeom>
                <a:avLst/>
                <a:gdLst/>
                <a:ahLst/>
                <a:cxnLst>
                  <a:cxn ang="0">
                    <a:pos x="0" y="30"/>
                  </a:cxn>
                  <a:cxn ang="0">
                    <a:pos x="5740" y="30"/>
                  </a:cxn>
                  <a:cxn ang="0">
                    <a:pos x="5740" y="0"/>
                  </a:cxn>
                  <a:cxn ang="0">
                    <a:pos x="0" y="0"/>
                  </a:cxn>
                  <a:cxn ang="0">
                    <a:pos x="0" y="30"/>
                  </a:cxn>
                  <a:cxn ang="0">
                    <a:pos x="0" y="30"/>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4118"/>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8" name="Freeform 8"/>
              <p:cNvSpPr/>
              <p:nvPr/>
            </p:nvSpPr>
            <p:spPr bwMode="hidden">
              <a:xfrm>
                <a:off x="0" y="3364"/>
                <a:ext cx="5758" cy="30"/>
              </a:xfrm>
              <a:custGeom>
                <a:avLst/>
                <a:gdLst/>
                <a:ahLst/>
                <a:cxnLst>
                  <a:cxn ang="0">
                    <a:pos x="0" y="30"/>
                  </a:cxn>
                  <a:cxn ang="0">
                    <a:pos x="5740" y="30"/>
                  </a:cxn>
                  <a:cxn ang="0">
                    <a:pos x="5740" y="0"/>
                  </a:cxn>
                  <a:cxn ang="0">
                    <a:pos x="0" y="0"/>
                  </a:cxn>
                  <a:cxn ang="0">
                    <a:pos x="0" y="30"/>
                  </a:cxn>
                  <a:cxn ang="0">
                    <a:pos x="0" y="30"/>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9" name="Freeform 9"/>
              <p:cNvSpPr/>
              <p:nvPr/>
            </p:nvSpPr>
            <p:spPr bwMode="hidden">
              <a:xfrm>
                <a:off x="0" y="3105"/>
                <a:ext cx="5758" cy="31"/>
              </a:xfrm>
              <a:custGeom>
                <a:avLst/>
                <a:gdLst/>
                <a:ahLst/>
                <a:cxnLst>
                  <a:cxn ang="0">
                    <a:pos x="0" y="30"/>
                  </a:cxn>
                  <a:cxn ang="0">
                    <a:pos x="5740" y="30"/>
                  </a:cxn>
                  <a:cxn ang="0">
                    <a:pos x="5740" y="0"/>
                  </a:cxn>
                  <a:cxn ang="0">
                    <a:pos x="0" y="0"/>
                  </a:cxn>
                  <a:cxn ang="0">
                    <a:pos x="0" y="30"/>
                  </a:cxn>
                  <a:cxn ang="0">
                    <a:pos x="0" y="30"/>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0" name="Freeform 10"/>
              <p:cNvSpPr/>
              <p:nvPr/>
            </p:nvSpPr>
            <p:spPr bwMode="hidden">
              <a:xfrm>
                <a:off x="0" y="2859"/>
                <a:ext cx="5758" cy="36"/>
              </a:xfrm>
              <a:custGeom>
                <a:avLst/>
                <a:gdLst/>
                <a:ahLst/>
                <a:cxnLst>
                  <a:cxn ang="0">
                    <a:pos x="5740" y="0"/>
                  </a:cxn>
                  <a:cxn ang="0">
                    <a:pos x="0" y="0"/>
                  </a:cxn>
                  <a:cxn ang="0">
                    <a:pos x="0" y="36"/>
                  </a:cxn>
                  <a:cxn ang="0">
                    <a:pos x="5740" y="36"/>
                  </a:cxn>
                  <a:cxn ang="0">
                    <a:pos x="5740" y="0"/>
                  </a:cxn>
                  <a:cxn ang="0">
                    <a:pos x="5740" y="0"/>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7843"/>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 name="Freeform 11"/>
              <p:cNvSpPr/>
              <p:nvPr/>
            </p:nvSpPr>
            <p:spPr bwMode="hidden">
              <a:xfrm>
                <a:off x="0" y="2644"/>
                <a:ext cx="5758" cy="30"/>
              </a:xfrm>
              <a:custGeom>
                <a:avLst/>
                <a:gdLst/>
                <a:ahLst/>
                <a:cxnLst>
                  <a:cxn ang="0">
                    <a:pos x="5740" y="0"/>
                  </a:cxn>
                  <a:cxn ang="0">
                    <a:pos x="0" y="0"/>
                  </a:cxn>
                  <a:cxn ang="0">
                    <a:pos x="0" y="30"/>
                  </a:cxn>
                  <a:cxn ang="0">
                    <a:pos x="5740" y="30"/>
                  </a:cxn>
                  <a:cxn ang="0">
                    <a:pos x="5740" y="0"/>
                  </a:cxn>
                  <a:cxn ang="0">
                    <a:pos x="5740" y="0"/>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87843"/>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2" name="Freeform 12"/>
              <p:cNvSpPr/>
              <p:nvPr/>
            </p:nvSpPr>
            <p:spPr bwMode="hidden">
              <a:xfrm>
                <a:off x="0" y="2433"/>
                <a:ext cx="5758" cy="36"/>
              </a:xfrm>
              <a:custGeom>
                <a:avLst/>
                <a:gdLst/>
                <a:ahLst/>
                <a:cxnLst>
                  <a:cxn ang="0">
                    <a:pos x="5740" y="0"/>
                  </a:cxn>
                  <a:cxn ang="0">
                    <a:pos x="0" y="0"/>
                  </a:cxn>
                  <a:cxn ang="0">
                    <a:pos x="0" y="36"/>
                  </a:cxn>
                  <a:cxn ang="0">
                    <a:pos x="5740" y="36"/>
                  </a:cxn>
                  <a:cxn ang="0">
                    <a:pos x="5740" y="0"/>
                  </a:cxn>
                  <a:cxn ang="0">
                    <a:pos x="5740" y="0"/>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4706"/>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3" name="Freeform 13"/>
              <p:cNvSpPr/>
              <p:nvPr/>
            </p:nvSpPr>
            <p:spPr bwMode="hidden">
              <a:xfrm>
                <a:off x="0" y="2259"/>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4706"/>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4" name="Freeform 14"/>
              <p:cNvSpPr/>
              <p:nvPr/>
            </p:nvSpPr>
            <p:spPr bwMode="hidden">
              <a:xfrm>
                <a:off x="0" y="2090"/>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5" name="Freeform 15"/>
              <p:cNvSpPr/>
              <p:nvPr/>
            </p:nvSpPr>
            <p:spPr bwMode="hidden">
              <a:xfrm>
                <a:off x="0" y="1928"/>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6" name="Freeform 16"/>
              <p:cNvSpPr/>
              <p:nvPr/>
            </p:nvSpPr>
            <p:spPr bwMode="hidden">
              <a:xfrm>
                <a:off x="0" y="1645"/>
                <a:ext cx="5758" cy="12"/>
              </a:xfrm>
              <a:custGeom>
                <a:avLst/>
                <a:gdLst/>
                <a:ahLst/>
                <a:cxnLst>
                  <a:cxn ang="0">
                    <a:pos x="5740" y="0"/>
                  </a:cxn>
                  <a:cxn ang="0">
                    <a:pos x="0" y="0"/>
                  </a:cxn>
                  <a:cxn ang="0">
                    <a:pos x="0" y="12"/>
                  </a:cxn>
                  <a:cxn ang="0">
                    <a:pos x="5740" y="12"/>
                  </a:cxn>
                  <a:cxn ang="0">
                    <a:pos x="5740" y="0"/>
                  </a:cxn>
                  <a:cxn ang="0">
                    <a:pos x="5740" y="0"/>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7" name="Freeform 17"/>
              <p:cNvSpPr/>
              <p:nvPr/>
            </p:nvSpPr>
            <p:spPr bwMode="hidden">
              <a:xfrm>
                <a:off x="0" y="1778"/>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8" name="Freeform 18"/>
              <p:cNvSpPr/>
              <p:nvPr/>
            </p:nvSpPr>
            <p:spPr bwMode="hidden">
              <a:xfrm>
                <a:off x="0" y="1520"/>
                <a:ext cx="5758" cy="12"/>
              </a:xfrm>
              <a:custGeom>
                <a:avLst/>
                <a:gdLst/>
                <a:ahLst/>
                <a:cxnLst>
                  <a:cxn ang="0">
                    <a:pos x="5740" y="0"/>
                  </a:cxn>
                  <a:cxn ang="0">
                    <a:pos x="0" y="0"/>
                  </a:cxn>
                  <a:cxn ang="0">
                    <a:pos x="0" y="12"/>
                  </a:cxn>
                  <a:cxn ang="0">
                    <a:pos x="5740" y="12"/>
                  </a:cxn>
                  <a:cxn ang="0">
                    <a:pos x="5740" y="0"/>
                  </a:cxn>
                  <a:cxn ang="0">
                    <a:pos x="5740" y="0"/>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9" name="Freeform 19"/>
              <p:cNvSpPr/>
              <p:nvPr/>
            </p:nvSpPr>
            <p:spPr bwMode="hidden">
              <a:xfrm>
                <a:off x="0" y="1394"/>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0" name="Freeform 20"/>
              <p:cNvSpPr/>
              <p:nvPr/>
            </p:nvSpPr>
            <p:spPr bwMode="hidden">
              <a:xfrm>
                <a:off x="0" y="1280"/>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1" name="Freeform 21"/>
              <p:cNvSpPr/>
              <p:nvPr/>
            </p:nvSpPr>
            <p:spPr bwMode="hidden">
              <a:xfrm>
                <a:off x="0" y="1177"/>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 name="Freeform 22"/>
              <p:cNvSpPr/>
              <p:nvPr/>
            </p:nvSpPr>
            <p:spPr bwMode="hidden">
              <a:xfrm>
                <a:off x="0" y="24"/>
                <a:ext cx="5758" cy="30"/>
              </a:xfrm>
              <a:custGeom>
                <a:avLst/>
                <a:gdLst/>
                <a:ahLst/>
                <a:cxnLst>
                  <a:cxn ang="0">
                    <a:pos x="5740" y="0"/>
                  </a:cxn>
                  <a:cxn ang="0">
                    <a:pos x="0" y="0"/>
                  </a:cxn>
                  <a:cxn ang="0">
                    <a:pos x="0" y="30"/>
                  </a:cxn>
                  <a:cxn ang="0">
                    <a:pos x="5740" y="30"/>
                  </a:cxn>
                  <a:cxn ang="0">
                    <a:pos x="5740" y="0"/>
                  </a:cxn>
                  <a:cxn ang="0">
                    <a:pos x="5740" y="0"/>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94118"/>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3" name="Freeform 23"/>
              <p:cNvSpPr/>
              <p:nvPr/>
            </p:nvSpPr>
            <p:spPr bwMode="hidden">
              <a:xfrm>
                <a:off x="0" y="186"/>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4118"/>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4" name="Freeform 24"/>
              <p:cNvSpPr/>
              <p:nvPr/>
            </p:nvSpPr>
            <p:spPr bwMode="hidden">
              <a:xfrm>
                <a:off x="0" y="475"/>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7843"/>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 name="Freeform 25"/>
              <p:cNvSpPr/>
              <p:nvPr/>
            </p:nvSpPr>
            <p:spPr bwMode="hidden">
              <a:xfrm>
                <a:off x="0" y="337"/>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0980"/>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6" name="Freeform 26"/>
              <p:cNvSpPr/>
              <p:nvPr/>
            </p:nvSpPr>
            <p:spPr bwMode="hidden">
              <a:xfrm>
                <a:off x="0" y="600"/>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7" name="Freeform 27"/>
              <p:cNvSpPr/>
              <p:nvPr/>
            </p:nvSpPr>
            <p:spPr bwMode="hidden">
              <a:xfrm>
                <a:off x="0" y="727"/>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8" name="Freeform 28"/>
              <p:cNvSpPr/>
              <p:nvPr/>
            </p:nvSpPr>
            <p:spPr bwMode="hidden">
              <a:xfrm>
                <a:off x="0" y="841"/>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9" name="Freeform 29"/>
              <p:cNvSpPr/>
              <p:nvPr/>
            </p:nvSpPr>
            <p:spPr bwMode="hidden">
              <a:xfrm>
                <a:off x="0" y="943"/>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83" name="Group 30"/>
              <p:cNvGrpSpPr/>
              <p:nvPr/>
            </p:nvGrpSpPr>
            <p:grpSpPr>
              <a:xfrm>
                <a:off x="0" y="0"/>
                <a:ext cx="5758" cy="1045"/>
                <a:chOff x="0" y="0"/>
                <a:chExt cx="5758" cy="1045"/>
              </a:xfrm>
            </p:grpSpPr>
            <p:sp>
              <p:nvSpPr>
                <p:cNvPr id="122" name="Freeform 31"/>
                <p:cNvSpPr/>
                <p:nvPr/>
              </p:nvSpPr>
              <p:spPr bwMode="hidden">
                <a:xfrm>
                  <a:off x="2849" y="0"/>
                  <a:ext cx="42" cy="1045"/>
                </a:xfrm>
                <a:custGeom>
                  <a:avLst/>
                  <a:gdLst/>
                  <a:ahLst/>
                  <a:cxnLst>
                    <a:cxn ang="0">
                      <a:pos x="18" y="1043"/>
                    </a:cxn>
                    <a:cxn ang="0">
                      <a:pos x="42" y="1043"/>
                    </a:cxn>
                    <a:cxn ang="0">
                      <a:pos x="42" y="0"/>
                    </a:cxn>
                    <a:cxn ang="0">
                      <a:pos x="0" y="0"/>
                    </a:cxn>
                    <a:cxn ang="0">
                      <a:pos x="0" y="1043"/>
                    </a:cxn>
                    <a:cxn ang="0">
                      <a:pos x="18" y="1043"/>
                    </a:cxn>
                    <a:cxn ang="0">
                      <a:pos x="18" y="1043"/>
                    </a:cxn>
                  </a:cxnLst>
                  <a:rect l="0" t="0" r="r" b="b"/>
                  <a:pathLst>
                    <a:path w="42" h="1043">
                      <a:moveTo>
                        <a:pt x="18" y="1043"/>
                      </a:moveTo>
                      <a:lnTo>
                        <a:pt x="42" y="1043"/>
                      </a:lnTo>
                      <a:lnTo>
                        <a:pt x="42" y="0"/>
                      </a:lnTo>
                      <a:lnTo>
                        <a:pt x="0"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 name="Freeform 32"/>
                <p:cNvSpPr/>
                <p:nvPr/>
              </p:nvSpPr>
              <p:spPr bwMode="hidden">
                <a:xfrm>
                  <a:off x="2400" y="0"/>
                  <a:ext cx="155" cy="1045"/>
                </a:xfrm>
                <a:custGeom>
                  <a:avLst/>
                  <a:gdLst/>
                  <a:ahLst/>
                  <a:cxnLst>
                    <a:cxn ang="0">
                      <a:pos x="131" y="1043"/>
                    </a:cxn>
                    <a:cxn ang="0">
                      <a:pos x="155" y="1043"/>
                    </a:cxn>
                    <a:cxn ang="0">
                      <a:pos x="42" y="0"/>
                    </a:cxn>
                    <a:cxn ang="0">
                      <a:pos x="0" y="0"/>
                    </a:cxn>
                    <a:cxn ang="0">
                      <a:pos x="113" y="1043"/>
                    </a:cxn>
                    <a:cxn ang="0">
                      <a:pos x="131" y="1043"/>
                    </a:cxn>
                    <a:cxn ang="0">
                      <a:pos x="131" y="1043"/>
                    </a:cxn>
                  </a:cxnLst>
                  <a:rect l="0" t="0" r="r" b="b"/>
                  <a:pathLst>
                    <a:path w="155" h="1043">
                      <a:moveTo>
                        <a:pt x="131" y="1043"/>
                      </a:moveTo>
                      <a:lnTo>
                        <a:pt x="155" y="1043"/>
                      </a:lnTo>
                      <a:lnTo>
                        <a:pt x="42" y="0"/>
                      </a:lnTo>
                      <a:lnTo>
                        <a:pt x="0" y="0"/>
                      </a:lnTo>
                      <a:lnTo>
                        <a:pt x="113" y="1043"/>
                      </a:lnTo>
                      <a:lnTo>
                        <a:pt x="131" y="1043"/>
                      </a:lnTo>
                      <a:lnTo>
                        <a:pt x="131"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 name="Freeform 33"/>
                <p:cNvSpPr/>
                <p:nvPr/>
              </p:nvSpPr>
              <p:spPr bwMode="hidden">
                <a:xfrm>
                  <a:off x="1967" y="0"/>
                  <a:ext cx="240" cy="1045"/>
                </a:xfrm>
                <a:custGeom>
                  <a:avLst/>
                  <a:gdLst/>
                  <a:ahLst/>
                  <a:cxnLst>
                    <a:cxn ang="0">
                      <a:pos x="221" y="1043"/>
                    </a:cxn>
                    <a:cxn ang="0">
                      <a:pos x="239" y="1043"/>
                    </a:cxn>
                    <a:cxn ang="0">
                      <a:pos x="36" y="0"/>
                    </a:cxn>
                    <a:cxn ang="0">
                      <a:pos x="0" y="0"/>
                    </a:cxn>
                    <a:cxn ang="0">
                      <a:pos x="203" y="1043"/>
                    </a:cxn>
                    <a:cxn ang="0">
                      <a:pos x="221" y="1043"/>
                    </a:cxn>
                    <a:cxn ang="0">
                      <a:pos x="221" y="1043"/>
                    </a:cxn>
                  </a:cxnLst>
                  <a:rect l="0" t="0" r="r" b="b"/>
                  <a:pathLst>
                    <a:path w="239" h="1043">
                      <a:moveTo>
                        <a:pt x="221" y="1043"/>
                      </a:moveTo>
                      <a:lnTo>
                        <a:pt x="239" y="1043"/>
                      </a:lnTo>
                      <a:lnTo>
                        <a:pt x="36" y="0"/>
                      </a:lnTo>
                      <a:lnTo>
                        <a:pt x="0" y="0"/>
                      </a:lnTo>
                      <a:lnTo>
                        <a:pt x="203" y="1043"/>
                      </a:lnTo>
                      <a:lnTo>
                        <a:pt x="221" y="1043"/>
                      </a:lnTo>
                      <a:lnTo>
                        <a:pt x="221"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 name="Freeform 34"/>
                <p:cNvSpPr/>
                <p:nvPr/>
              </p:nvSpPr>
              <p:spPr bwMode="hidden">
                <a:xfrm>
                  <a:off x="1554" y="0"/>
                  <a:ext cx="353" cy="1045"/>
                </a:xfrm>
                <a:custGeom>
                  <a:avLst/>
                  <a:gdLst/>
                  <a:ahLst/>
                  <a:cxnLst>
                    <a:cxn ang="0">
                      <a:pos x="334" y="1043"/>
                    </a:cxn>
                    <a:cxn ang="0">
                      <a:pos x="352" y="1043"/>
                    </a:cxn>
                    <a:cxn ang="0">
                      <a:pos x="41" y="0"/>
                    </a:cxn>
                    <a:cxn ang="0">
                      <a:pos x="0" y="0"/>
                    </a:cxn>
                    <a:cxn ang="0">
                      <a:pos x="311" y="1043"/>
                    </a:cxn>
                    <a:cxn ang="0">
                      <a:pos x="334" y="1043"/>
                    </a:cxn>
                    <a:cxn ang="0">
                      <a:pos x="334" y="1043"/>
                    </a:cxn>
                  </a:cxnLst>
                  <a:rect l="0" t="0" r="r" b="b"/>
                  <a:pathLst>
                    <a:path w="352" h="1043">
                      <a:moveTo>
                        <a:pt x="334" y="1043"/>
                      </a:moveTo>
                      <a:lnTo>
                        <a:pt x="352" y="1043"/>
                      </a:lnTo>
                      <a:lnTo>
                        <a:pt x="41" y="0"/>
                      </a:lnTo>
                      <a:lnTo>
                        <a:pt x="0" y="0"/>
                      </a:lnTo>
                      <a:lnTo>
                        <a:pt x="311" y="1043"/>
                      </a:lnTo>
                      <a:lnTo>
                        <a:pt x="334" y="1043"/>
                      </a:lnTo>
                      <a:lnTo>
                        <a:pt x="334"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 name="Freeform 35"/>
                <p:cNvSpPr/>
                <p:nvPr/>
              </p:nvSpPr>
              <p:spPr bwMode="hidden">
                <a:xfrm>
                  <a:off x="1134" y="0"/>
                  <a:ext cx="450" cy="1045"/>
                </a:xfrm>
                <a:custGeom>
                  <a:avLst/>
                  <a:gdLst/>
                  <a:ahLst/>
                  <a:cxnLst>
                    <a:cxn ang="0">
                      <a:pos x="425" y="1043"/>
                    </a:cxn>
                    <a:cxn ang="0">
                      <a:pos x="449" y="1043"/>
                    </a:cxn>
                    <a:cxn ang="0">
                      <a:pos x="42" y="0"/>
                    </a:cxn>
                    <a:cxn ang="0">
                      <a:pos x="0" y="0"/>
                    </a:cxn>
                    <a:cxn ang="0">
                      <a:pos x="407" y="1043"/>
                    </a:cxn>
                    <a:cxn ang="0">
                      <a:pos x="425" y="1043"/>
                    </a:cxn>
                    <a:cxn ang="0">
                      <a:pos x="425" y="1043"/>
                    </a:cxn>
                  </a:cxnLst>
                  <a:rect l="0" t="0" r="r" b="b"/>
                  <a:pathLst>
                    <a:path w="449" h="1043">
                      <a:moveTo>
                        <a:pt x="425" y="1043"/>
                      </a:moveTo>
                      <a:lnTo>
                        <a:pt x="449" y="1043"/>
                      </a:lnTo>
                      <a:lnTo>
                        <a:pt x="42" y="0"/>
                      </a:lnTo>
                      <a:lnTo>
                        <a:pt x="0" y="0"/>
                      </a:lnTo>
                      <a:lnTo>
                        <a:pt x="407" y="1043"/>
                      </a:lnTo>
                      <a:lnTo>
                        <a:pt x="425" y="1043"/>
                      </a:lnTo>
                      <a:lnTo>
                        <a:pt x="425"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 name="Freeform 36"/>
                <p:cNvSpPr/>
                <p:nvPr/>
              </p:nvSpPr>
              <p:spPr bwMode="hidden">
                <a:xfrm>
                  <a:off x="714" y="0"/>
                  <a:ext cx="540" cy="1045"/>
                </a:xfrm>
                <a:custGeom>
                  <a:avLst/>
                  <a:gdLst/>
                  <a:ahLst/>
                  <a:cxnLst>
                    <a:cxn ang="0">
                      <a:pos x="520" y="1043"/>
                    </a:cxn>
                    <a:cxn ang="0">
                      <a:pos x="538" y="1043"/>
                    </a:cxn>
                    <a:cxn ang="0">
                      <a:pos x="41" y="0"/>
                    </a:cxn>
                    <a:cxn ang="0">
                      <a:pos x="0" y="0"/>
                    </a:cxn>
                    <a:cxn ang="0">
                      <a:pos x="496" y="1043"/>
                    </a:cxn>
                    <a:cxn ang="0">
                      <a:pos x="520" y="1043"/>
                    </a:cxn>
                    <a:cxn ang="0">
                      <a:pos x="520" y="1043"/>
                    </a:cxn>
                  </a:cxnLst>
                  <a:rect l="0" t="0" r="r" b="b"/>
                  <a:pathLst>
                    <a:path w="538" h="1043">
                      <a:moveTo>
                        <a:pt x="520" y="1043"/>
                      </a:moveTo>
                      <a:lnTo>
                        <a:pt x="538" y="1043"/>
                      </a:lnTo>
                      <a:lnTo>
                        <a:pt x="41" y="0"/>
                      </a:lnTo>
                      <a:lnTo>
                        <a:pt x="0" y="0"/>
                      </a:lnTo>
                      <a:lnTo>
                        <a:pt x="496" y="1043"/>
                      </a:lnTo>
                      <a:lnTo>
                        <a:pt x="520" y="1043"/>
                      </a:lnTo>
                      <a:lnTo>
                        <a:pt x="520"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8" name="Freeform 37"/>
                <p:cNvSpPr/>
                <p:nvPr/>
              </p:nvSpPr>
              <p:spPr bwMode="hidden">
                <a:xfrm>
                  <a:off x="306" y="0"/>
                  <a:ext cx="642" cy="1045"/>
                </a:xfrm>
                <a:custGeom>
                  <a:avLst/>
                  <a:gdLst/>
                  <a:ahLst/>
                  <a:cxnLst>
                    <a:cxn ang="0">
                      <a:pos x="622" y="1043"/>
                    </a:cxn>
                    <a:cxn ang="0">
                      <a:pos x="640" y="1043"/>
                    </a:cxn>
                    <a:cxn ang="0">
                      <a:pos x="48" y="0"/>
                    </a:cxn>
                    <a:cxn ang="0">
                      <a:pos x="0" y="0"/>
                    </a:cxn>
                    <a:cxn ang="0">
                      <a:pos x="598" y="1043"/>
                    </a:cxn>
                    <a:cxn ang="0">
                      <a:pos x="622" y="1043"/>
                    </a:cxn>
                    <a:cxn ang="0">
                      <a:pos x="622" y="1043"/>
                    </a:cxn>
                  </a:cxnLst>
                  <a:rect l="0" t="0" r="r" b="b"/>
                  <a:pathLst>
                    <a:path w="640" h="1043">
                      <a:moveTo>
                        <a:pt x="622" y="1043"/>
                      </a:moveTo>
                      <a:lnTo>
                        <a:pt x="640" y="1043"/>
                      </a:lnTo>
                      <a:lnTo>
                        <a:pt x="48" y="0"/>
                      </a:lnTo>
                      <a:lnTo>
                        <a:pt x="0" y="0"/>
                      </a:lnTo>
                      <a:lnTo>
                        <a:pt x="598" y="1043"/>
                      </a:lnTo>
                      <a:lnTo>
                        <a:pt x="622" y="1043"/>
                      </a:lnTo>
                      <a:lnTo>
                        <a:pt x="622"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9" name="Freeform 38"/>
                <p:cNvSpPr/>
                <p:nvPr/>
              </p:nvSpPr>
              <p:spPr bwMode="hidden">
                <a:xfrm>
                  <a:off x="0" y="108"/>
                  <a:ext cx="630" cy="937"/>
                </a:xfrm>
                <a:custGeom>
                  <a:avLst/>
                  <a:gdLst/>
                  <a:ahLst/>
                  <a:cxnLst>
                    <a:cxn ang="0">
                      <a:pos x="604" y="935"/>
                    </a:cxn>
                    <a:cxn ang="0">
                      <a:pos x="628" y="935"/>
                    </a:cxn>
                    <a:cxn ang="0">
                      <a:pos x="0" y="0"/>
                    </a:cxn>
                    <a:cxn ang="0">
                      <a:pos x="0" y="66"/>
                    </a:cxn>
                    <a:cxn ang="0">
                      <a:pos x="580" y="935"/>
                    </a:cxn>
                    <a:cxn ang="0">
                      <a:pos x="604" y="935"/>
                    </a:cxn>
                    <a:cxn ang="0">
                      <a:pos x="604" y="935"/>
                    </a:cxn>
                  </a:cxnLst>
                  <a:rect l="0" t="0" r="r" b="b"/>
                  <a:pathLst>
                    <a:path w="628" h="935">
                      <a:moveTo>
                        <a:pt x="604" y="935"/>
                      </a:moveTo>
                      <a:lnTo>
                        <a:pt x="628" y="935"/>
                      </a:lnTo>
                      <a:lnTo>
                        <a:pt x="0" y="0"/>
                      </a:lnTo>
                      <a:lnTo>
                        <a:pt x="0" y="66"/>
                      </a:lnTo>
                      <a:lnTo>
                        <a:pt x="580" y="935"/>
                      </a:lnTo>
                      <a:lnTo>
                        <a:pt x="604" y="935"/>
                      </a:lnTo>
                      <a:lnTo>
                        <a:pt x="604" y="935"/>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0" name="Freeform 39"/>
                <p:cNvSpPr/>
                <p:nvPr/>
              </p:nvSpPr>
              <p:spPr bwMode="hidden">
                <a:xfrm>
                  <a:off x="3191" y="0"/>
                  <a:ext cx="155" cy="1045"/>
                </a:xfrm>
                <a:custGeom>
                  <a:avLst/>
                  <a:gdLst/>
                  <a:ahLst/>
                  <a:cxnLst>
                    <a:cxn ang="0">
                      <a:pos x="18" y="1043"/>
                    </a:cxn>
                    <a:cxn ang="0">
                      <a:pos x="42" y="1043"/>
                    </a:cxn>
                    <a:cxn ang="0">
                      <a:pos x="155" y="0"/>
                    </a:cxn>
                    <a:cxn ang="0">
                      <a:pos x="114" y="0"/>
                    </a:cxn>
                    <a:cxn ang="0">
                      <a:pos x="0" y="1043"/>
                    </a:cxn>
                    <a:cxn ang="0">
                      <a:pos x="18" y="1043"/>
                    </a:cxn>
                    <a:cxn ang="0">
                      <a:pos x="18" y="1043"/>
                    </a:cxn>
                  </a:cxnLst>
                  <a:rect l="0" t="0" r="r" b="b"/>
                  <a:pathLst>
                    <a:path w="155" h="1043">
                      <a:moveTo>
                        <a:pt x="18" y="1043"/>
                      </a:moveTo>
                      <a:lnTo>
                        <a:pt x="42" y="1043"/>
                      </a:lnTo>
                      <a:lnTo>
                        <a:pt x="155" y="0"/>
                      </a:lnTo>
                      <a:lnTo>
                        <a:pt x="114"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1" name="Freeform 40"/>
                <p:cNvSpPr/>
                <p:nvPr/>
              </p:nvSpPr>
              <p:spPr bwMode="hidden">
                <a:xfrm>
                  <a:off x="3533" y="0"/>
                  <a:ext cx="240" cy="1045"/>
                </a:xfrm>
                <a:custGeom>
                  <a:avLst/>
                  <a:gdLst/>
                  <a:ahLst/>
                  <a:cxnLst>
                    <a:cxn ang="0">
                      <a:pos x="18" y="1043"/>
                    </a:cxn>
                    <a:cxn ang="0">
                      <a:pos x="36" y="1043"/>
                    </a:cxn>
                    <a:cxn ang="0">
                      <a:pos x="239" y="0"/>
                    </a:cxn>
                    <a:cxn ang="0">
                      <a:pos x="203" y="0"/>
                    </a:cxn>
                    <a:cxn ang="0">
                      <a:pos x="0" y="1043"/>
                    </a:cxn>
                    <a:cxn ang="0">
                      <a:pos x="18" y="1043"/>
                    </a:cxn>
                    <a:cxn ang="0">
                      <a:pos x="18" y="1043"/>
                    </a:cxn>
                  </a:cxnLst>
                  <a:rect l="0" t="0" r="r" b="b"/>
                  <a:pathLst>
                    <a:path w="239" h="1043">
                      <a:moveTo>
                        <a:pt x="18" y="1043"/>
                      </a:moveTo>
                      <a:lnTo>
                        <a:pt x="36" y="1043"/>
                      </a:lnTo>
                      <a:lnTo>
                        <a:pt x="239" y="0"/>
                      </a:lnTo>
                      <a:lnTo>
                        <a:pt x="203"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2" name="Freeform 41"/>
                <p:cNvSpPr/>
                <p:nvPr/>
              </p:nvSpPr>
              <p:spPr bwMode="hidden">
                <a:xfrm>
                  <a:off x="3821" y="0"/>
                  <a:ext cx="359" cy="1045"/>
                </a:xfrm>
                <a:custGeom>
                  <a:avLst/>
                  <a:gdLst/>
                  <a:ahLst/>
                  <a:cxnLst>
                    <a:cxn ang="0">
                      <a:pos x="24" y="1043"/>
                    </a:cxn>
                    <a:cxn ang="0">
                      <a:pos x="42" y="1043"/>
                    </a:cxn>
                    <a:cxn ang="0">
                      <a:pos x="358" y="0"/>
                    </a:cxn>
                    <a:cxn ang="0">
                      <a:pos x="317" y="0"/>
                    </a:cxn>
                    <a:cxn ang="0">
                      <a:pos x="0" y="1043"/>
                    </a:cxn>
                    <a:cxn ang="0">
                      <a:pos x="24" y="1043"/>
                    </a:cxn>
                    <a:cxn ang="0">
                      <a:pos x="24" y="1043"/>
                    </a:cxn>
                  </a:cxnLst>
                  <a:rect l="0" t="0" r="r" b="b"/>
                  <a:pathLst>
                    <a:path w="358" h="1043">
                      <a:moveTo>
                        <a:pt x="24" y="1043"/>
                      </a:moveTo>
                      <a:lnTo>
                        <a:pt x="42" y="1043"/>
                      </a:lnTo>
                      <a:lnTo>
                        <a:pt x="358" y="0"/>
                      </a:lnTo>
                      <a:lnTo>
                        <a:pt x="317" y="0"/>
                      </a:lnTo>
                      <a:lnTo>
                        <a:pt x="0" y="1043"/>
                      </a:lnTo>
                      <a:lnTo>
                        <a:pt x="24" y="1043"/>
                      </a:lnTo>
                      <a:lnTo>
                        <a:pt x="24"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 name="Freeform 42"/>
                <p:cNvSpPr/>
                <p:nvPr/>
              </p:nvSpPr>
              <p:spPr bwMode="hidden">
                <a:xfrm>
                  <a:off x="4139" y="0"/>
                  <a:ext cx="449" cy="1045"/>
                </a:xfrm>
                <a:custGeom>
                  <a:avLst/>
                  <a:gdLst/>
                  <a:ahLst/>
                  <a:cxnLst>
                    <a:cxn ang="0">
                      <a:pos x="18" y="1043"/>
                    </a:cxn>
                    <a:cxn ang="0">
                      <a:pos x="41" y="1043"/>
                    </a:cxn>
                    <a:cxn ang="0">
                      <a:pos x="448" y="0"/>
                    </a:cxn>
                    <a:cxn ang="0">
                      <a:pos x="406" y="0"/>
                    </a:cxn>
                    <a:cxn ang="0">
                      <a:pos x="0" y="1043"/>
                    </a:cxn>
                    <a:cxn ang="0">
                      <a:pos x="18" y="1043"/>
                    </a:cxn>
                    <a:cxn ang="0">
                      <a:pos x="18" y="1043"/>
                    </a:cxn>
                  </a:cxnLst>
                  <a:rect l="0" t="0" r="r" b="b"/>
                  <a:pathLst>
                    <a:path w="448" h="1043">
                      <a:moveTo>
                        <a:pt x="18" y="1043"/>
                      </a:moveTo>
                      <a:lnTo>
                        <a:pt x="41" y="1043"/>
                      </a:lnTo>
                      <a:lnTo>
                        <a:pt x="448" y="0"/>
                      </a:lnTo>
                      <a:lnTo>
                        <a:pt x="406"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4" name="Freeform 43"/>
                <p:cNvSpPr/>
                <p:nvPr/>
              </p:nvSpPr>
              <p:spPr bwMode="hidden">
                <a:xfrm>
                  <a:off x="4480" y="0"/>
                  <a:ext cx="541" cy="1045"/>
                </a:xfrm>
                <a:custGeom>
                  <a:avLst/>
                  <a:gdLst/>
                  <a:ahLst/>
                  <a:cxnLst>
                    <a:cxn ang="0">
                      <a:pos x="18" y="1043"/>
                    </a:cxn>
                    <a:cxn ang="0">
                      <a:pos x="42" y="1043"/>
                    </a:cxn>
                    <a:cxn ang="0">
                      <a:pos x="539" y="0"/>
                    </a:cxn>
                    <a:cxn ang="0">
                      <a:pos x="497" y="0"/>
                    </a:cxn>
                    <a:cxn ang="0">
                      <a:pos x="0" y="1043"/>
                    </a:cxn>
                    <a:cxn ang="0">
                      <a:pos x="18" y="1043"/>
                    </a:cxn>
                    <a:cxn ang="0">
                      <a:pos x="18" y="1043"/>
                    </a:cxn>
                  </a:cxnLst>
                  <a:rect l="0" t="0" r="r" b="b"/>
                  <a:pathLst>
                    <a:path w="539" h="1043">
                      <a:moveTo>
                        <a:pt x="18" y="1043"/>
                      </a:moveTo>
                      <a:lnTo>
                        <a:pt x="42" y="1043"/>
                      </a:lnTo>
                      <a:lnTo>
                        <a:pt x="539" y="0"/>
                      </a:lnTo>
                      <a:lnTo>
                        <a:pt x="497"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5" name="Freeform 44"/>
                <p:cNvSpPr/>
                <p:nvPr/>
              </p:nvSpPr>
              <p:spPr bwMode="hidden">
                <a:xfrm>
                  <a:off x="4768" y="0"/>
                  <a:ext cx="642" cy="1045"/>
                </a:xfrm>
                <a:custGeom>
                  <a:avLst/>
                  <a:gdLst/>
                  <a:ahLst/>
                  <a:cxnLst>
                    <a:cxn ang="0">
                      <a:pos x="18" y="1043"/>
                    </a:cxn>
                    <a:cxn ang="0">
                      <a:pos x="42" y="1043"/>
                    </a:cxn>
                    <a:cxn ang="0">
                      <a:pos x="640" y="0"/>
                    </a:cxn>
                    <a:cxn ang="0">
                      <a:pos x="592" y="0"/>
                    </a:cxn>
                    <a:cxn ang="0">
                      <a:pos x="0" y="1043"/>
                    </a:cxn>
                    <a:cxn ang="0">
                      <a:pos x="18" y="1043"/>
                    </a:cxn>
                    <a:cxn ang="0">
                      <a:pos x="18" y="1043"/>
                    </a:cxn>
                  </a:cxnLst>
                  <a:rect l="0" t="0" r="r" b="b"/>
                  <a:pathLst>
                    <a:path w="640" h="1043">
                      <a:moveTo>
                        <a:pt x="18" y="1043"/>
                      </a:moveTo>
                      <a:lnTo>
                        <a:pt x="42" y="1043"/>
                      </a:lnTo>
                      <a:lnTo>
                        <a:pt x="640" y="0"/>
                      </a:lnTo>
                      <a:lnTo>
                        <a:pt x="592"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6" name="Freeform 45"/>
                <p:cNvSpPr/>
                <p:nvPr/>
              </p:nvSpPr>
              <p:spPr bwMode="hidden">
                <a:xfrm>
                  <a:off x="5086" y="48"/>
                  <a:ext cx="672" cy="997"/>
                </a:xfrm>
                <a:custGeom>
                  <a:avLst/>
                  <a:gdLst/>
                  <a:ahLst/>
                  <a:cxnLst>
                    <a:cxn ang="0">
                      <a:pos x="24" y="995"/>
                    </a:cxn>
                    <a:cxn ang="0">
                      <a:pos x="48" y="995"/>
                    </a:cxn>
                    <a:cxn ang="0">
                      <a:pos x="670" y="72"/>
                    </a:cxn>
                    <a:cxn ang="0">
                      <a:pos x="670" y="0"/>
                    </a:cxn>
                    <a:cxn ang="0">
                      <a:pos x="0" y="995"/>
                    </a:cxn>
                    <a:cxn ang="0">
                      <a:pos x="24" y="995"/>
                    </a:cxn>
                    <a:cxn ang="0">
                      <a:pos x="24" y="995"/>
                    </a:cxn>
                  </a:cxnLst>
                  <a:rect l="0" t="0" r="r" b="b"/>
                  <a:pathLst>
                    <a:path w="670" h="995">
                      <a:moveTo>
                        <a:pt x="24" y="995"/>
                      </a:moveTo>
                      <a:lnTo>
                        <a:pt x="48" y="995"/>
                      </a:lnTo>
                      <a:lnTo>
                        <a:pt x="670" y="72"/>
                      </a:lnTo>
                      <a:lnTo>
                        <a:pt x="670" y="0"/>
                      </a:lnTo>
                      <a:lnTo>
                        <a:pt x="0" y="995"/>
                      </a:lnTo>
                      <a:lnTo>
                        <a:pt x="24" y="995"/>
                      </a:lnTo>
                      <a:lnTo>
                        <a:pt x="24" y="995"/>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84" name="Group 46"/>
              <p:cNvGrpSpPr/>
              <p:nvPr/>
            </p:nvGrpSpPr>
            <p:grpSpPr>
              <a:xfrm>
                <a:off x="0" y="558"/>
                <a:ext cx="5758" cy="487"/>
                <a:chOff x="0" y="558"/>
                <a:chExt cx="5758" cy="487"/>
              </a:xfrm>
            </p:grpSpPr>
            <p:sp>
              <p:nvSpPr>
                <p:cNvPr id="2103" name="Freeform 47"/>
                <p:cNvSpPr/>
                <p:nvPr/>
              </p:nvSpPr>
              <p:spPr>
                <a:xfrm>
                  <a:off x="0" y="618"/>
                  <a:ext cx="306" cy="427"/>
                </a:xfrm>
                <a:custGeom>
                  <a:avLst/>
                  <a:gdLst/>
                  <a:ahLst/>
                  <a:cxnLst>
                    <a:cxn ang="0">
                      <a:pos x="281" y="426"/>
                    </a:cxn>
                    <a:cxn ang="0">
                      <a:pos x="305" y="426"/>
                    </a:cxn>
                    <a:cxn ang="0">
                      <a:pos x="0" y="0"/>
                    </a:cxn>
                    <a:cxn ang="0">
                      <a:pos x="0" y="66"/>
                    </a:cxn>
                    <a:cxn ang="0">
                      <a:pos x="251" y="426"/>
                    </a:cxn>
                    <a:cxn ang="0">
                      <a:pos x="281" y="426"/>
                    </a:cxn>
                    <a:cxn ang="0">
                      <a:pos x="281" y="426"/>
                    </a:cxn>
                  </a:cxnLst>
                  <a:pathLst>
                    <a:path w="305" h="426">
                      <a:moveTo>
                        <a:pt x="281" y="426"/>
                      </a:moveTo>
                      <a:lnTo>
                        <a:pt x="305" y="426"/>
                      </a:lnTo>
                      <a:lnTo>
                        <a:pt x="0" y="0"/>
                      </a:lnTo>
                      <a:lnTo>
                        <a:pt x="0" y="66"/>
                      </a:lnTo>
                      <a:lnTo>
                        <a:pt x="251" y="426"/>
                      </a:lnTo>
                      <a:lnTo>
                        <a:pt x="281" y="426"/>
                      </a:lnTo>
                      <a:lnTo>
                        <a:pt x="281" y="426"/>
                      </a:lnTo>
                      <a:close/>
                    </a:path>
                  </a:pathLst>
                </a:custGeom>
                <a:solidFill>
                  <a:schemeClr val="accent2">
                    <a:alpha val="100000"/>
                  </a:schemeClr>
                </a:solidFill>
                <a:ln w="9525">
                  <a:noFill/>
                </a:ln>
              </p:spPr>
              <p:txBody>
                <a:bodyPr/>
                <a:p>
                  <a:endParaRPr lang="zh-CN" altLang="en-US"/>
                </a:p>
              </p:txBody>
            </p:sp>
            <p:sp>
              <p:nvSpPr>
                <p:cNvPr id="2104" name="Freeform 48"/>
                <p:cNvSpPr/>
                <p:nvPr/>
              </p:nvSpPr>
              <p:spPr>
                <a:xfrm>
                  <a:off x="5410" y="558"/>
                  <a:ext cx="348" cy="487"/>
                </a:xfrm>
                <a:custGeom>
                  <a:avLst/>
                  <a:gdLst/>
                  <a:ahLst/>
                  <a:cxnLst>
                    <a:cxn ang="0">
                      <a:pos x="24" y="486"/>
                    </a:cxn>
                    <a:cxn ang="0">
                      <a:pos x="48" y="486"/>
                    </a:cxn>
                    <a:cxn ang="0">
                      <a:pos x="347" y="72"/>
                    </a:cxn>
                    <a:cxn ang="0">
                      <a:pos x="347" y="0"/>
                    </a:cxn>
                    <a:cxn ang="0">
                      <a:pos x="0" y="486"/>
                    </a:cxn>
                    <a:cxn ang="0">
                      <a:pos x="24" y="486"/>
                    </a:cxn>
                    <a:cxn ang="0">
                      <a:pos x="24" y="486"/>
                    </a:cxn>
                  </a:cxnLst>
                  <a:pathLst>
                    <a:path w="347" h="486">
                      <a:moveTo>
                        <a:pt x="24" y="486"/>
                      </a:moveTo>
                      <a:lnTo>
                        <a:pt x="48" y="486"/>
                      </a:lnTo>
                      <a:lnTo>
                        <a:pt x="347" y="72"/>
                      </a:lnTo>
                      <a:lnTo>
                        <a:pt x="347" y="0"/>
                      </a:lnTo>
                      <a:lnTo>
                        <a:pt x="0" y="486"/>
                      </a:lnTo>
                      <a:lnTo>
                        <a:pt x="24" y="486"/>
                      </a:lnTo>
                      <a:lnTo>
                        <a:pt x="24" y="486"/>
                      </a:lnTo>
                      <a:close/>
                    </a:path>
                  </a:pathLst>
                </a:custGeom>
                <a:solidFill>
                  <a:schemeClr val="accent2">
                    <a:alpha val="100000"/>
                  </a:schemeClr>
                </a:solidFill>
                <a:ln w="9525">
                  <a:noFill/>
                </a:ln>
              </p:spPr>
              <p:txBody>
                <a:bodyPr/>
                <a:p>
                  <a:endParaRPr lang="zh-CN" altLang="en-US"/>
                </a:p>
              </p:txBody>
            </p:sp>
          </p:grpSp>
          <p:grpSp>
            <p:nvGrpSpPr>
              <p:cNvPr id="2085" name="Group 49"/>
              <p:cNvGrpSpPr/>
              <p:nvPr/>
            </p:nvGrpSpPr>
            <p:grpSpPr>
              <a:xfrm>
                <a:off x="264" y="1039"/>
                <a:ext cx="5200" cy="3280"/>
                <a:chOff x="264" y="1039"/>
                <a:chExt cx="5200" cy="3280"/>
              </a:xfrm>
            </p:grpSpPr>
            <p:sp>
              <p:nvSpPr>
                <p:cNvPr id="111" name="Freeform 50"/>
                <p:cNvSpPr/>
                <p:nvPr/>
              </p:nvSpPr>
              <p:spPr bwMode="hidden">
                <a:xfrm>
                  <a:off x="2849" y="1039"/>
                  <a:ext cx="42" cy="3280"/>
                </a:xfrm>
                <a:custGeom>
                  <a:avLst/>
                  <a:gdLst/>
                  <a:ahLst/>
                  <a:cxnLst>
                    <a:cxn ang="0">
                      <a:pos x="18" y="0"/>
                    </a:cxn>
                    <a:cxn ang="0">
                      <a:pos x="0" y="0"/>
                    </a:cxn>
                    <a:cxn ang="0">
                      <a:pos x="0" y="3273"/>
                    </a:cxn>
                    <a:cxn ang="0">
                      <a:pos x="42" y="3273"/>
                    </a:cxn>
                    <a:cxn ang="0">
                      <a:pos x="42" y="0"/>
                    </a:cxn>
                    <a:cxn ang="0">
                      <a:pos x="18" y="0"/>
                    </a:cxn>
                    <a:cxn ang="0">
                      <a:pos x="18" y="0"/>
                    </a:cxn>
                  </a:cxnLst>
                  <a:rect l="0" t="0" r="r" b="b"/>
                  <a:pathLst>
                    <a:path w="42" h="3273">
                      <a:moveTo>
                        <a:pt x="18" y="0"/>
                      </a:moveTo>
                      <a:lnTo>
                        <a:pt x="0" y="0"/>
                      </a:lnTo>
                      <a:lnTo>
                        <a:pt x="0" y="3273"/>
                      </a:lnTo>
                      <a:lnTo>
                        <a:pt x="42"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 name="Freeform 51"/>
                <p:cNvSpPr/>
                <p:nvPr/>
              </p:nvSpPr>
              <p:spPr bwMode="hidden">
                <a:xfrm>
                  <a:off x="2154" y="1039"/>
                  <a:ext cx="401" cy="3280"/>
                </a:xfrm>
                <a:custGeom>
                  <a:avLst/>
                  <a:gdLst/>
                  <a:ahLst/>
                  <a:cxnLst>
                    <a:cxn ang="0">
                      <a:pos x="376" y="0"/>
                    </a:cxn>
                    <a:cxn ang="0">
                      <a:pos x="358" y="0"/>
                    </a:cxn>
                    <a:cxn ang="0">
                      <a:pos x="0" y="3273"/>
                    </a:cxn>
                    <a:cxn ang="0">
                      <a:pos x="41" y="3273"/>
                    </a:cxn>
                    <a:cxn ang="0">
                      <a:pos x="400" y="0"/>
                    </a:cxn>
                    <a:cxn ang="0">
                      <a:pos x="376" y="0"/>
                    </a:cxn>
                    <a:cxn ang="0">
                      <a:pos x="376" y="0"/>
                    </a:cxn>
                  </a:cxnLst>
                  <a:rect l="0" t="0" r="r" b="b"/>
                  <a:pathLst>
                    <a:path w="400" h="3273">
                      <a:moveTo>
                        <a:pt x="376" y="0"/>
                      </a:moveTo>
                      <a:lnTo>
                        <a:pt x="358" y="0"/>
                      </a:lnTo>
                      <a:lnTo>
                        <a:pt x="0" y="3273"/>
                      </a:lnTo>
                      <a:lnTo>
                        <a:pt x="41" y="3273"/>
                      </a:lnTo>
                      <a:lnTo>
                        <a:pt x="400" y="0"/>
                      </a:lnTo>
                      <a:lnTo>
                        <a:pt x="376" y="0"/>
                      </a:lnTo>
                      <a:lnTo>
                        <a:pt x="376"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 name="Freeform 52"/>
                <p:cNvSpPr/>
                <p:nvPr/>
              </p:nvSpPr>
              <p:spPr bwMode="hidden">
                <a:xfrm>
                  <a:off x="1530" y="1039"/>
                  <a:ext cx="677" cy="3280"/>
                </a:xfrm>
                <a:custGeom>
                  <a:avLst/>
                  <a:gdLst/>
                  <a:ahLst/>
                  <a:cxnLst>
                    <a:cxn ang="0">
                      <a:pos x="657" y="0"/>
                    </a:cxn>
                    <a:cxn ang="0">
                      <a:pos x="639" y="0"/>
                    </a:cxn>
                    <a:cxn ang="0">
                      <a:pos x="0" y="3273"/>
                    </a:cxn>
                    <a:cxn ang="0">
                      <a:pos x="42" y="3273"/>
                    </a:cxn>
                    <a:cxn ang="0">
                      <a:pos x="675" y="0"/>
                    </a:cxn>
                    <a:cxn ang="0">
                      <a:pos x="657" y="0"/>
                    </a:cxn>
                    <a:cxn ang="0">
                      <a:pos x="657" y="0"/>
                    </a:cxn>
                  </a:cxnLst>
                  <a:rect l="0" t="0" r="r" b="b"/>
                  <a:pathLst>
                    <a:path w="675" h="3273">
                      <a:moveTo>
                        <a:pt x="657" y="0"/>
                      </a:moveTo>
                      <a:lnTo>
                        <a:pt x="639" y="0"/>
                      </a:lnTo>
                      <a:lnTo>
                        <a:pt x="0" y="3273"/>
                      </a:lnTo>
                      <a:lnTo>
                        <a:pt x="42" y="3273"/>
                      </a:lnTo>
                      <a:lnTo>
                        <a:pt x="675" y="0"/>
                      </a:lnTo>
                      <a:lnTo>
                        <a:pt x="657" y="0"/>
                      </a:lnTo>
                      <a:lnTo>
                        <a:pt x="657"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 name="Freeform 53"/>
                <p:cNvSpPr/>
                <p:nvPr/>
              </p:nvSpPr>
              <p:spPr bwMode="hidden">
                <a:xfrm>
                  <a:off x="876" y="1039"/>
                  <a:ext cx="1031" cy="3280"/>
                </a:xfrm>
                <a:custGeom>
                  <a:avLst/>
                  <a:gdLst/>
                  <a:ahLst/>
                  <a:cxnLst>
                    <a:cxn ang="0">
                      <a:pos x="1013" y="0"/>
                    </a:cxn>
                    <a:cxn ang="0">
                      <a:pos x="990" y="0"/>
                    </a:cxn>
                    <a:cxn ang="0">
                      <a:pos x="0" y="3280"/>
                    </a:cxn>
                    <a:cxn ang="0">
                      <a:pos x="42" y="3280"/>
                    </a:cxn>
                    <a:cxn ang="0">
                      <a:pos x="1031" y="4"/>
                    </a:cxn>
                    <a:cxn ang="0">
                      <a:pos x="1013" y="0"/>
                    </a:cxn>
                    <a:cxn ang="0">
                      <a:pos x="1013" y="0"/>
                    </a:cxn>
                  </a:cxnLst>
                  <a:rect l="0" t="0" r="r" b="b"/>
                  <a:pathLst>
                    <a:path w="1031" h="3280">
                      <a:moveTo>
                        <a:pt x="1013" y="0"/>
                      </a:moveTo>
                      <a:lnTo>
                        <a:pt x="990" y="0"/>
                      </a:lnTo>
                      <a:lnTo>
                        <a:pt x="0" y="3280"/>
                      </a:lnTo>
                      <a:lnTo>
                        <a:pt x="42" y="3280"/>
                      </a:lnTo>
                      <a:lnTo>
                        <a:pt x="1031" y="4"/>
                      </a:lnTo>
                      <a:lnTo>
                        <a:pt x="1013" y="0"/>
                      </a:lnTo>
                      <a:lnTo>
                        <a:pt x="1013"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 name="Freeform 54"/>
                <p:cNvSpPr/>
                <p:nvPr/>
              </p:nvSpPr>
              <p:spPr bwMode="hidden">
                <a:xfrm>
                  <a:off x="264" y="1039"/>
                  <a:ext cx="1319" cy="3280"/>
                </a:xfrm>
                <a:custGeom>
                  <a:avLst/>
                  <a:gdLst/>
                  <a:ahLst/>
                  <a:cxnLst>
                    <a:cxn ang="0">
                      <a:pos x="1296" y="0"/>
                    </a:cxn>
                    <a:cxn ang="0">
                      <a:pos x="1278" y="0"/>
                    </a:cxn>
                    <a:cxn ang="0">
                      <a:pos x="0" y="3280"/>
                    </a:cxn>
                    <a:cxn ang="0">
                      <a:pos x="42" y="3280"/>
                    </a:cxn>
                    <a:cxn ang="0">
                      <a:pos x="1319" y="5"/>
                    </a:cxn>
                    <a:cxn ang="0">
                      <a:pos x="1296" y="0"/>
                    </a:cxn>
                    <a:cxn ang="0">
                      <a:pos x="1296" y="0"/>
                    </a:cxn>
                  </a:cxnLst>
                  <a:rect l="0" t="0" r="r" b="b"/>
                  <a:pathLst>
                    <a:path w="1319" h="3280">
                      <a:moveTo>
                        <a:pt x="1296" y="0"/>
                      </a:moveTo>
                      <a:lnTo>
                        <a:pt x="1278" y="0"/>
                      </a:lnTo>
                      <a:lnTo>
                        <a:pt x="0" y="3280"/>
                      </a:lnTo>
                      <a:lnTo>
                        <a:pt x="42" y="3280"/>
                      </a:lnTo>
                      <a:lnTo>
                        <a:pt x="1319" y="5"/>
                      </a:lnTo>
                      <a:lnTo>
                        <a:pt x="1296" y="0"/>
                      </a:lnTo>
                      <a:lnTo>
                        <a:pt x="1296"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 name="Freeform 55"/>
                <p:cNvSpPr/>
                <p:nvPr/>
              </p:nvSpPr>
              <p:spPr bwMode="hidden">
                <a:xfrm>
                  <a:off x="3191" y="1039"/>
                  <a:ext cx="402" cy="3280"/>
                </a:xfrm>
                <a:custGeom>
                  <a:avLst/>
                  <a:gdLst/>
                  <a:ahLst/>
                  <a:cxnLst>
                    <a:cxn ang="0">
                      <a:pos x="18" y="0"/>
                    </a:cxn>
                    <a:cxn ang="0">
                      <a:pos x="0" y="0"/>
                    </a:cxn>
                    <a:cxn ang="0">
                      <a:pos x="359" y="3273"/>
                    </a:cxn>
                    <a:cxn ang="0">
                      <a:pos x="401" y="3273"/>
                    </a:cxn>
                    <a:cxn ang="0">
                      <a:pos x="42" y="0"/>
                    </a:cxn>
                    <a:cxn ang="0">
                      <a:pos x="18" y="0"/>
                    </a:cxn>
                    <a:cxn ang="0">
                      <a:pos x="18" y="0"/>
                    </a:cxn>
                  </a:cxnLst>
                  <a:rect l="0" t="0" r="r" b="b"/>
                  <a:pathLst>
                    <a:path w="401" h="3273">
                      <a:moveTo>
                        <a:pt x="18" y="0"/>
                      </a:moveTo>
                      <a:lnTo>
                        <a:pt x="0" y="0"/>
                      </a:lnTo>
                      <a:lnTo>
                        <a:pt x="359" y="3273"/>
                      </a:lnTo>
                      <a:lnTo>
                        <a:pt x="401"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 name="Freeform 56"/>
                <p:cNvSpPr/>
                <p:nvPr/>
              </p:nvSpPr>
              <p:spPr bwMode="hidden">
                <a:xfrm>
                  <a:off x="3533" y="1039"/>
                  <a:ext cx="677" cy="3280"/>
                </a:xfrm>
                <a:custGeom>
                  <a:avLst/>
                  <a:gdLst/>
                  <a:ahLst/>
                  <a:cxnLst>
                    <a:cxn ang="0">
                      <a:pos x="18" y="0"/>
                    </a:cxn>
                    <a:cxn ang="0">
                      <a:pos x="0" y="0"/>
                    </a:cxn>
                    <a:cxn ang="0">
                      <a:pos x="640" y="3273"/>
                    </a:cxn>
                    <a:cxn ang="0">
                      <a:pos x="675" y="3273"/>
                    </a:cxn>
                    <a:cxn ang="0">
                      <a:pos x="36" y="0"/>
                    </a:cxn>
                    <a:cxn ang="0">
                      <a:pos x="18" y="0"/>
                    </a:cxn>
                    <a:cxn ang="0">
                      <a:pos x="18" y="0"/>
                    </a:cxn>
                  </a:cxnLst>
                  <a:rect l="0" t="0" r="r" b="b"/>
                  <a:pathLst>
                    <a:path w="675" h="3273">
                      <a:moveTo>
                        <a:pt x="18" y="0"/>
                      </a:moveTo>
                      <a:lnTo>
                        <a:pt x="0" y="0"/>
                      </a:lnTo>
                      <a:lnTo>
                        <a:pt x="640" y="3273"/>
                      </a:lnTo>
                      <a:lnTo>
                        <a:pt x="675" y="3273"/>
                      </a:lnTo>
                      <a:lnTo>
                        <a:pt x="36" y="0"/>
                      </a:lnTo>
                      <a:lnTo>
                        <a:pt x="18" y="0"/>
                      </a:lnTo>
                      <a:lnTo>
                        <a:pt x="18"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 name="Freeform 57"/>
                <p:cNvSpPr/>
                <p:nvPr/>
              </p:nvSpPr>
              <p:spPr bwMode="hidden">
                <a:xfrm>
                  <a:off x="3822" y="1039"/>
                  <a:ext cx="1036" cy="3280"/>
                </a:xfrm>
                <a:custGeom>
                  <a:avLst/>
                  <a:gdLst/>
                  <a:ahLst/>
                  <a:cxnLst>
                    <a:cxn ang="0">
                      <a:pos x="23" y="0"/>
                    </a:cxn>
                    <a:cxn ang="0">
                      <a:pos x="0" y="5"/>
                    </a:cxn>
                    <a:cxn ang="0">
                      <a:pos x="994" y="3280"/>
                    </a:cxn>
                    <a:cxn ang="0">
                      <a:pos x="1036" y="3280"/>
                    </a:cxn>
                    <a:cxn ang="0">
                      <a:pos x="41" y="0"/>
                    </a:cxn>
                    <a:cxn ang="0">
                      <a:pos x="23" y="0"/>
                    </a:cxn>
                    <a:cxn ang="0">
                      <a:pos x="23" y="0"/>
                    </a:cxn>
                  </a:cxnLst>
                  <a:rect l="0" t="0" r="r" b="b"/>
                  <a:pathLst>
                    <a:path w="1036" h="3280">
                      <a:moveTo>
                        <a:pt x="23" y="0"/>
                      </a:moveTo>
                      <a:lnTo>
                        <a:pt x="0" y="5"/>
                      </a:lnTo>
                      <a:lnTo>
                        <a:pt x="994" y="3280"/>
                      </a:lnTo>
                      <a:lnTo>
                        <a:pt x="1036" y="3280"/>
                      </a:lnTo>
                      <a:lnTo>
                        <a:pt x="41" y="0"/>
                      </a:lnTo>
                      <a:lnTo>
                        <a:pt x="23" y="0"/>
                      </a:lnTo>
                      <a:lnTo>
                        <a:pt x="23"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 name="Freeform 58"/>
                <p:cNvSpPr/>
                <p:nvPr/>
              </p:nvSpPr>
              <p:spPr bwMode="hidden">
                <a:xfrm>
                  <a:off x="4137" y="1039"/>
                  <a:ext cx="1327" cy="3280"/>
                </a:xfrm>
                <a:custGeom>
                  <a:avLst/>
                  <a:gdLst/>
                  <a:ahLst/>
                  <a:cxnLst>
                    <a:cxn ang="0">
                      <a:pos x="20" y="0"/>
                    </a:cxn>
                    <a:cxn ang="0">
                      <a:pos x="0" y="7"/>
                    </a:cxn>
                    <a:cxn ang="0">
                      <a:pos x="1285" y="3280"/>
                    </a:cxn>
                    <a:cxn ang="0">
                      <a:pos x="1327" y="3280"/>
                    </a:cxn>
                    <a:cxn ang="0">
                      <a:pos x="43" y="0"/>
                    </a:cxn>
                    <a:cxn ang="0">
                      <a:pos x="20" y="0"/>
                    </a:cxn>
                    <a:cxn ang="0">
                      <a:pos x="20" y="0"/>
                    </a:cxn>
                  </a:cxnLst>
                  <a:rect l="0" t="0" r="r" b="b"/>
                  <a:pathLst>
                    <a:path w="1327" h="3280">
                      <a:moveTo>
                        <a:pt x="20" y="0"/>
                      </a:moveTo>
                      <a:lnTo>
                        <a:pt x="0" y="7"/>
                      </a:lnTo>
                      <a:lnTo>
                        <a:pt x="1285" y="3280"/>
                      </a:lnTo>
                      <a:lnTo>
                        <a:pt x="1327" y="3280"/>
                      </a:lnTo>
                      <a:lnTo>
                        <a:pt x="43" y="0"/>
                      </a:lnTo>
                      <a:lnTo>
                        <a:pt x="20" y="0"/>
                      </a:lnTo>
                      <a:lnTo>
                        <a:pt x="20"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3" name="Freeform 59"/>
              <p:cNvSpPr/>
              <p:nvPr/>
            </p:nvSpPr>
            <p:spPr bwMode="hidden">
              <a:xfrm>
                <a:off x="0" y="1039"/>
                <a:ext cx="1254" cy="2632"/>
              </a:xfrm>
              <a:custGeom>
                <a:avLst/>
                <a:gdLst/>
                <a:ahLst/>
                <a:cxnLst>
                  <a:cxn ang="0">
                    <a:pos x="1236" y="0"/>
                  </a:cxn>
                  <a:cxn ang="0">
                    <a:pos x="1212" y="0"/>
                  </a:cxn>
                  <a:cxn ang="0">
                    <a:pos x="0" y="2542"/>
                  </a:cxn>
                  <a:cxn ang="0">
                    <a:pos x="0" y="2632"/>
                  </a:cxn>
                  <a:cxn ang="0">
                    <a:pos x="1254" y="7"/>
                  </a:cxn>
                  <a:cxn ang="0">
                    <a:pos x="1236" y="0"/>
                  </a:cxn>
                  <a:cxn ang="0">
                    <a:pos x="1236" y="0"/>
                  </a:cxn>
                </a:cxnLst>
                <a:rect l="0" t="0" r="r" b="b"/>
                <a:pathLst>
                  <a:path w="1254" h="2632">
                    <a:moveTo>
                      <a:pt x="1236" y="0"/>
                    </a:moveTo>
                    <a:lnTo>
                      <a:pt x="1212" y="0"/>
                    </a:lnTo>
                    <a:lnTo>
                      <a:pt x="0" y="2542"/>
                    </a:lnTo>
                    <a:lnTo>
                      <a:pt x="0" y="2632"/>
                    </a:lnTo>
                    <a:lnTo>
                      <a:pt x="1254" y="7"/>
                    </a:lnTo>
                    <a:lnTo>
                      <a:pt x="1236" y="0"/>
                    </a:lnTo>
                    <a:lnTo>
                      <a:pt x="1236"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87" name="Freeform 60"/>
              <p:cNvSpPr/>
              <p:nvPr/>
            </p:nvSpPr>
            <p:spPr>
              <a:xfrm>
                <a:off x="0" y="1039"/>
                <a:ext cx="948" cy="1676"/>
              </a:xfrm>
              <a:custGeom>
                <a:avLst/>
                <a:gdLst/>
                <a:ahLst/>
                <a:cxnLst>
                  <a:cxn ang="0">
                    <a:pos x="930" y="0"/>
                  </a:cxn>
                  <a:cxn ang="0">
                    <a:pos x="906" y="0"/>
                  </a:cxn>
                  <a:cxn ang="0">
                    <a:pos x="0" y="1593"/>
                  </a:cxn>
                  <a:cxn ang="0">
                    <a:pos x="0" y="1676"/>
                  </a:cxn>
                  <a:cxn ang="0">
                    <a:pos x="948" y="5"/>
                  </a:cxn>
                  <a:cxn ang="0">
                    <a:pos x="930" y="0"/>
                  </a:cxn>
                  <a:cxn ang="0">
                    <a:pos x="930" y="0"/>
                  </a:cxn>
                </a:cxnLst>
                <a:pathLst>
                  <a:path w="948" h="1676">
                    <a:moveTo>
                      <a:pt x="930" y="0"/>
                    </a:moveTo>
                    <a:lnTo>
                      <a:pt x="906" y="0"/>
                    </a:lnTo>
                    <a:lnTo>
                      <a:pt x="0" y="1593"/>
                    </a:lnTo>
                    <a:lnTo>
                      <a:pt x="0" y="1676"/>
                    </a:lnTo>
                    <a:lnTo>
                      <a:pt x="948" y="5"/>
                    </a:lnTo>
                    <a:lnTo>
                      <a:pt x="930" y="0"/>
                    </a:lnTo>
                    <a:lnTo>
                      <a:pt x="930" y="0"/>
                    </a:lnTo>
                    <a:close/>
                  </a:path>
                </a:pathLst>
              </a:custGeom>
              <a:solidFill>
                <a:schemeClr val="accent2">
                  <a:alpha val="100000"/>
                </a:schemeClr>
              </a:solidFill>
              <a:ln w="9525">
                <a:noFill/>
              </a:ln>
            </p:spPr>
            <p:txBody>
              <a:bodyPr/>
              <a:p>
                <a:endParaRPr lang="zh-CN" altLang="en-US"/>
              </a:p>
            </p:txBody>
          </p:sp>
          <p:sp>
            <p:nvSpPr>
              <p:cNvPr id="2088" name="Freeform 61"/>
              <p:cNvSpPr/>
              <p:nvPr/>
            </p:nvSpPr>
            <p:spPr>
              <a:xfrm>
                <a:off x="0" y="1039"/>
                <a:ext cx="629" cy="937"/>
              </a:xfrm>
              <a:custGeom>
                <a:avLst/>
                <a:gdLst/>
                <a:ahLst/>
                <a:cxnLst>
                  <a:cxn ang="0">
                    <a:pos x="606" y="0"/>
                  </a:cxn>
                  <a:cxn ang="0">
                    <a:pos x="582" y="0"/>
                  </a:cxn>
                  <a:cxn ang="0">
                    <a:pos x="0" y="871"/>
                  </a:cxn>
                  <a:cxn ang="0">
                    <a:pos x="0" y="937"/>
                  </a:cxn>
                  <a:cxn ang="0">
                    <a:pos x="629" y="4"/>
                  </a:cxn>
                  <a:cxn ang="0">
                    <a:pos x="606" y="0"/>
                  </a:cxn>
                  <a:cxn ang="0">
                    <a:pos x="606" y="0"/>
                  </a:cxn>
                </a:cxnLst>
                <a:pathLst>
                  <a:path w="629" h="937">
                    <a:moveTo>
                      <a:pt x="606" y="0"/>
                    </a:moveTo>
                    <a:lnTo>
                      <a:pt x="582" y="0"/>
                    </a:lnTo>
                    <a:lnTo>
                      <a:pt x="0" y="871"/>
                    </a:lnTo>
                    <a:lnTo>
                      <a:pt x="0" y="937"/>
                    </a:lnTo>
                    <a:lnTo>
                      <a:pt x="629" y="4"/>
                    </a:lnTo>
                    <a:lnTo>
                      <a:pt x="606" y="0"/>
                    </a:lnTo>
                    <a:lnTo>
                      <a:pt x="606" y="0"/>
                    </a:lnTo>
                    <a:close/>
                  </a:path>
                </a:pathLst>
              </a:custGeom>
              <a:solidFill>
                <a:schemeClr val="accent2">
                  <a:alpha val="100000"/>
                </a:schemeClr>
              </a:solidFill>
              <a:ln w="9525">
                <a:noFill/>
              </a:ln>
            </p:spPr>
            <p:txBody>
              <a:bodyPr/>
              <a:p>
                <a:endParaRPr lang="zh-CN" altLang="en-US"/>
              </a:p>
            </p:txBody>
          </p:sp>
          <p:sp>
            <p:nvSpPr>
              <p:cNvPr id="2089" name="Freeform 62"/>
              <p:cNvSpPr/>
              <p:nvPr/>
            </p:nvSpPr>
            <p:spPr>
              <a:xfrm>
                <a:off x="0" y="1039"/>
                <a:ext cx="305" cy="427"/>
              </a:xfrm>
              <a:custGeom>
                <a:avLst/>
                <a:gdLst/>
                <a:ahLst/>
                <a:cxnLst>
                  <a:cxn ang="0">
                    <a:pos x="282" y="0"/>
                  </a:cxn>
                  <a:cxn ang="0">
                    <a:pos x="252" y="0"/>
                  </a:cxn>
                  <a:cxn ang="0">
                    <a:pos x="0" y="361"/>
                  </a:cxn>
                  <a:cxn ang="0">
                    <a:pos x="0" y="427"/>
                  </a:cxn>
                  <a:cxn ang="0">
                    <a:pos x="305" y="5"/>
                  </a:cxn>
                  <a:cxn ang="0">
                    <a:pos x="282" y="0"/>
                  </a:cxn>
                  <a:cxn ang="0">
                    <a:pos x="282" y="0"/>
                  </a:cxn>
                </a:cxnLst>
                <a:pathLst>
                  <a:path w="305" h="427">
                    <a:moveTo>
                      <a:pt x="282" y="0"/>
                    </a:moveTo>
                    <a:lnTo>
                      <a:pt x="252" y="0"/>
                    </a:lnTo>
                    <a:lnTo>
                      <a:pt x="0" y="361"/>
                    </a:lnTo>
                    <a:lnTo>
                      <a:pt x="0" y="427"/>
                    </a:lnTo>
                    <a:lnTo>
                      <a:pt x="305" y="5"/>
                    </a:lnTo>
                    <a:lnTo>
                      <a:pt x="282" y="0"/>
                    </a:lnTo>
                    <a:lnTo>
                      <a:pt x="282" y="0"/>
                    </a:lnTo>
                    <a:close/>
                  </a:path>
                </a:pathLst>
              </a:custGeom>
              <a:solidFill>
                <a:schemeClr val="accent2">
                  <a:alpha val="100000"/>
                </a:schemeClr>
              </a:solidFill>
              <a:ln w="9525">
                <a:noFill/>
              </a:ln>
            </p:spPr>
            <p:txBody>
              <a:bodyPr/>
              <a:p>
                <a:endParaRPr lang="zh-CN" altLang="en-US"/>
              </a:p>
            </p:txBody>
          </p:sp>
          <p:sp>
            <p:nvSpPr>
              <p:cNvPr id="107" name="Freeform 63"/>
              <p:cNvSpPr/>
              <p:nvPr/>
            </p:nvSpPr>
            <p:spPr bwMode="hidden">
              <a:xfrm>
                <a:off x="4481" y="1039"/>
                <a:ext cx="1277" cy="2686"/>
              </a:xfrm>
              <a:custGeom>
                <a:avLst/>
                <a:gdLst/>
                <a:ahLst/>
                <a:cxnLst>
                  <a:cxn ang="0">
                    <a:pos x="41" y="0"/>
                  </a:cxn>
                  <a:cxn ang="0">
                    <a:pos x="17" y="0"/>
                  </a:cxn>
                  <a:cxn ang="0">
                    <a:pos x="0" y="4"/>
                  </a:cxn>
                  <a:cxn ang="0">
                    <a:pos x="1277" y="2686"/>
                  </a:cxn>
                  <a:cxn ang="0">
                    <a:pos x="1277" y="2596"/>
                  </a:cxn>
                  <a:cxn ang="0">
                    <a:pos x="41" y="0"/>
                  </a:cxn>
                  <a:cxn ang="0">
                    <a:pos x="41" y="0"/>
                  </a:cxn>
                </a:cxnLst>
                <a:rect l="0" t="0" r="r" b="b"/>
                <a:pathLst>
                  <a:path w="1277" h="2686">
                    <a:moveTo>
                      <a:pt x="41" y="0"/>
                    </a:moveTo>
                    <a:lnTo>
                      <a:pt x="17" y="0"/>
                    </a:lnTo>
                    <a:lnTo>
                      <a:pt x="0" y="4"/>
                    </a:lnTo>
                    <a:lnTo>
                      <a:pt x="1277" y="2686"/>
                    </a:lnTo>
                    <a:lnTo>
                      <a:pt x="1277" y="2596"/>
                    </a:lnTo>
                    <a:lnTo>
                      <a:pt x="41" y="0"/>
                    </a:lnTo>
                    <a:lnTo>
                      <a:pt x="41"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91" name="Freeform 64"/>
              <p:cNvSpPr/>
              <p:nvPr/>
            </p:nvSpPr>
            <p:spPr>
              <a:xfrm>
                <a:off x="4770" y="1039"/>
                <a:ext cx="988" cy="1730"/>
              </a:xfrm>
              <a:custGeom>
                <a:avLst/>
                <a:gdLst/>
                <a:ahLst/>
                <a:cxnLst>
                  <a:cxn ang="0">
                    <a:pos x="16" y="0"/>
                  </a:cxn>
                  <a:cxn ang="0">
                    <a:pos x="0" y="7"/>
                  </a:cxn>
                  <a:cxn ang="0">
                    <a:pos x="988" y="1730"/>
                  </a:cxn>
                  <a:cxn ang="0">
                    <a:pos x="988" y="1653"/>
                  </a:cxn>
                  <a:cxn ang="0">
                    <a:pos x="40" y="0"/>
                  </a:cxn>
                  <a:cxn ang="0">
                    <a:pos x="16" y="0"/>
                  </a:cxn>
                  <a:cxn ang="0">
                    <a:pos x="16" y="0"/>
                  </a:cxn>
                </a:cxnLst>
                <a:pathLst>
                  <a:path w="988" h="1730">
                    <a:moveTo>
                      <a:pt x="16" y="0"/>
                    </a:moveTo>
                    <a:lnTo>
                      <a:pt x="0" y="7"/>
                    </a:lnTo>
                    <a:lnTo>
                      <a:pt x="988" y="1730"/>
                    </a:lnTo>
                    <a:lnTo>
                      <a:pt x="988" y="1653"/>
                    </a:lnTo>
                    <a:lnTo>
                      <a:pt x="40" y="0"/>
                    </a:lnTo>
                    <a:lnTo>
                      <a:pt x="16" y="0"/>
                    </a:lnTo>
                    <a:lnTo>
                      <a:pt x="16" y="0"/>
                    </a:lnTo>
                    <a:close/>
                  </a:path>
                </a:pathLst>
              </a:custGeom>
              <a:solidFill>
                <a:schemeClr val="accent2">
                  <a:alpha val="100000"/>
                </a:schemeClr>
              </a:solidFill>
              <a:ln w="9525">
                <a:noFill/>
              </a:ln>
            </p:spPr>
            <p:txBody>
              <a:bodyPr/>
              <a:p>
                <a:endParaRPr lang="zh-CN" altLang="en-US"/>
              </a:p>
            </p:txBody>
          </p:sp>
          <p:sp>
            <p:nvSpPr>
              <p:cNvPr id="2092" name="Freeform 65"/>
              <p:cNvSpPr/>
              <p:nvPr/>
            </p:nvSpPr>
            <p:spPr>
              <a:xfrm>
                <a:off x="5088" y="1039"/>
                <a:ext cx="670" cy="997"/>
              </a:xfrm>
              <a:custGeom>
                <a:avLst/>
                <a:gdLst/>
                <a:ahLst/>
                <a:cxnLst>
                  <a:cxn ang="0">
                    <a:pos x="22" y="0"/>
                  </a:cxn>
                  <a:cxn ang="0">
                    <a:pos x="0" y="4"/>
                  </a:cxn>
                  <a:cxn ang="0">
                    <a:pos x="670" y="997"/>
                  </a:cxn>
                  <a:cxn ang="0">
                    <a:pos x="670" y="925"/>
                  </a:cxn>
                  <a:cxn ang="0">
                    <a:pos x="46" y="0"/>
                  </a:cxn>
                  <a:cxn ang="0">
                    <a:pos x="22" y="0"/>
                  </a:cxn>
                  <a:cxn ang="0">
                    <a:pos x="22" y="0"/>
                  </a:cxn>
                </a:cxnLst>
                <a:pathLst>
                  <a:path w="670" h="997">
                    <a:moveTo>
                      <a:pt x="22" y="0"/>
                    </a:moveTo>
                    <a:lnTo>
                      <a:pt x="0" y="4"/>
                    </a:lnTo>
                    <a:lnTo>
                      <a:pt x="670" y="997"/>
                    </a:lnTo>
                    <a:lnTo>
                      <a:pt x="670" y="925"/>
                    </a:lnTo>
                    <a:lnTo>
                      <a:pt x="46" y="0"/>
                    </a:lnTo>
                    <a:lnTo>
                      <a:pt x="22" y="0"/>
                    </a:lnTo>
                    <a:lnTo>
                      <a:pt x="22" y="0"/>
                    </a:lnTo>
                    <a:close/>
                  </a:path>
                </a:pathLst>
              </a:custGeom>
              <a:solidFill>
                <a:schemeClr val="accent2">
                  <a:alpha val="100000"/>
                </a:schemeClr>
              </a:solidFill>
              <a:ln w="9525">
                <a:noFill/>
              </a:ln>
            </p:spPr>
            <p:txBody>
              <a:bodyPr/>
              <a:p>
                <a:endParaRPr lang="zh-CN" altLang="en-US"/>
              </a:p>
            </p:txBody>
          </p:sp>
          <p:sp>
            <p:nvSpPr>
              <p:cNvPr id="2093" name="Freeform 66"/>
              <p:cNvSpPr/>
              <p:nvPr/>
            </p:nvSpPr>
            <p:spPr>
              <a:xfrm>
                <a:off x="5412" y="1039"/>
                <a:ext cx="346" cy="487"/>
              </a:xfrm>
              <a:custGeom>
                <a:avLst/>
                <a:gdLst/>
                <a:ahLst/>
                <a:cxnLst>
                  <a:cxn ang="0">
                    <a:pos x="22" y="0"/>
                  </a:cxn>
                  <a:cxn ang="0">
                    <a:pos x="0" y="7"/>
                  </a:cxn>
                  <a:cxn ang="0">
                    <a:pos x="346" y="487"/>
                  </a:cxn>
                  <a:cxn ang="0">
                    <a:pos x="346" y="415"/>
                  </a:cxn>
                  <a:cxn ang="0">
                    <a:pos x="46" y="0"/>
                  </a:cxn>
                  <a:cxn ang="0">
                    <a:pos x="22" y="0"/>
                  </a:cxn>
                  <a:cxn ang="0">
                    <a:pos x="22" y="0"/>
                  </a:cxn>
                </a:cxnLst>
                <a:pathLst>
                  <a:path w="346" h="487">
                    <a:moveTo>
                      <a:pt x="22" y="0"/>
                    </a:moveTo>
                    <a:lnTo>
                      <a:pt x="0" y="7"/>
                    </a:lnTo>
                    <a:lnTo>
                      <a:pt x="346" y="487"/>
                    </a:lnTo>
                    <a:lnTo>
                      <a:pt x="346" y="415"/>
                    </a:lnTo>
                    <a:lnTo>
                      <a:pt x="46" y="0"/>
                    </a:lnTo>
                    <a:lnTo>
                      <a:pt x="22" y="0"/>
                    </a:lnTo>
                    <a:lnTo>
                      <a:pt x="22" y="0"/>
                    </a:lnTo>
                    <a:close/>
                  </a:path>
                </a:pathLst>
              </a:custGeom>
              <a:solidFill>
                <a:schemeClr val="accent2">
                  <a:alpha val="100000"/>
                </a:schemeClr>
              </a:solidFill>
              <a:ln w="9525">
                <a:noFill/>
              </a:ln>
            </p:spPr>
            <p:txBody>
              <a:bodyPr/>
              <a:p>
                <a:endParaRPr lang="zh-CN" altLang="en-US"/>
              </a:p>
            </p:txBody>
          </p:sp>
        </p:grpSp>
      </p:grpSp>
      <p:sp>
        <p:nvSpPr>
          <p:cNvPr id="29763" name="Rectangle 67"/>
          <p:cNvSpPr>
            <a:spLocks noGrp="1" noChangeArrowheads="1"/>
          </p:cNvSpPr>
          <p:nvPr>
            <p:ph type="ctrTitle" sz="quarter"/>
          </p:nvPr>
        </p:nvSpPr>
        <p:spPr>
          <a:xfrm>
            <a:off x="455613" y="1920875"/>
            <a:ext cx="8226425" cy="1736725"/>
          </a:xfrm>
        </p:spPr>
        <p:txBody>
          <a:bodyPr anchor="b"/>
          <a:lstStyle>
            <a:lvl1pPr>
              <a:defRPr sz="5400"/>
            </a:lvl1pPr>
          </a:lstStyle>
          <a:p>
            <a:r>
              <a:rPr lang="zh-CN" altLang="en-US"/>
              <a:t>单击此处编辑母版标题样式</a:t>
            </a:r>
            <a:endParaRPr lang="zh-CN" altLang="en-US"/>
          </a:p>
        </p:txBody>
      </p:sp>
      <p:sp>
        <p:nvSpPr>
          <p:cNvPr id="29764" name="Rectangle 68"/>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137" name="Rectangle 69"/>
          <p:cNvSpPr>
            <a:spLocks noGrp="1" noChangeArrowheads="1"/>
          </p:cNvSpPr>
          <p:nvPr>
            <p:ph type="dt" sz="quarter" idx="2"/>
          </p:nvPr>
        </p:nvSpPr>
        <p:spPr bwMode="auto">
          <a:xfrm>
            <a:off x="455613" y="6242050"/>
            <a:ext cx="2130425" cy="474663"/>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38" name="Rectangle 70"/>
          <p:cNvSpPr>
            <a:spLocks noGrp="1" noChangeArrowheads="1"/>
          </p:cNvSpPr>
          <p:nvPr>
            <p:ph type="ftr" sz="quarter" idx="3"/>
          </p:nvPr>
        </p:nvSpPr>
        <p:spPr bwMode="auto">
          <a:xfrm>
            <a:off x="3124200" y="6242050"/>
            <a:ext cx="2895600" cy="474663"/>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39" name="Rectangle 71"/>
          <p:cNvSpPr>
            <a:spLocks noGrp="1" noChangeArrowheads="1"/>
          </p:cNvSpPr>
          <p:nvPr>
            <p:ph type="sldNum" sz="quarter" idx="4"/>
          </p:nvPr>
        </p:nvSpPr>
        <p:spPr bwMode="auto">
          <a:xfrm>
            <a:off x="6553200" y="6242050"/>
            <a:ext cx="2130425" cy="474663"/>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8F451FB-40B3-435E-9A5C-E4E637298D98}" type="slidenum">
              <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DA651A1-174A-4CA7-BFE9-1F7BB5849609}" type="slidenum">
              <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273050"/>
            <a:ext cx="2055813" cy="58229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5613" y="273050"/>
            <a:ext cx="6018212" cy="58229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DA651A1-174A-4CA7-BFE9-1F7BB5849609}" type="slidenum">
              <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5613" y="273050"/>
            <a:ext cx="8226425"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5613" y="1598613"/>
            <a:ext cx="4037012" cy="44973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5025" y="1598613"/>
            <a:ext cx="4037013" cy="44973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DA651A1-174A-4CA7-BFE9-1F7BB5849609}" type="slidenum">
              <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5613" y="273050"/>
            <a:ext cx="8226425" cy="58229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DA651A1-174A-4CA7-BFE9-1F7BB5849609}" type="slidenum">
              <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DA651A1-174A-4CA7-BFE9-1F7BB5849609}" type="slidenum">
              <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DA651A1-174A-4CA7-BFE9-1F7BB5849609}" type="slidenum">
              <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5613" y="1598613"/>
            <a:ext cx="4037012" cy="4497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5025" y="1598613"/>
            <a:ext cx="4037013" cy="4497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DA651A1-174A-4CA7-BFE9-1F7BB5849609}" type="slidenum">
              <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DA651A1-174A-4CA7-BFE9-1F7BB5849609}" type="slidenum">
              <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DA651A1-174A-4CA7-BFE9-1F7BB5849609}" type="slidenum">
              <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DA651A1-174A-4CA7-BFE9-1F7BB5849609}" type="slidenum">
              <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DA651A1-174A-4CA7-BFE9-1F7BB5849609}" type="slidenum">
              <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11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DA651A1-174A-4CA7-BFE9-1F7BB5849609}" type="slidenum">
              <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63529"/>
                <a:invGamma/>
              </a:schemeClr>
            </a:gs>
            <a:gs pos="100000">
              <a:schemeClr val="bg1"/>
            </a:gs>
          </a:gsLst>
          <a:lin ang="5400000" scaled="1"/>
        </a:gradFill>
        <a:effectLst/>
      </p:bgPr>
    </p:bg>
    <p:spTree>
      <p:nvGrpSpPr>
        <p:cNvPr id="1" name=""/>
        <p:cNvGrpSpPr/>
        <p:nvPr/>
      </p:nvGrpSpPr>
      <p:grpSpPr/>
      <p:grpSp>
        <p:nvGrpSpPr>
          <p:cNvPr id="1026" name="Group 2"/>
          <p:cNvGrpSpPr/>
          <p:nvPr/>
        </p:nvGrpSpPr>
        <p:grpSpPr>
          <a:xfrm>
            <a:off x="0" y="0"/>
            <a:ext cx="9142413" cy="6856413"/>
            <a:chOff x="0" y="0"/>
            <a:chExt cx="5759" cy="4319"/>
          </a:xfrm>
        </p:grpSpPr>
        <p:sp>
          <p:nvSpPr>
            <p:cNvPr id="28675" name="Freeform 3"/>
            <p:cNvSpPr/>
            <p:nvPr/>
          </p:nvSpPr>
          <p:spPr bwMode="hidden">
            <a:xfrm>
              <a:off x="0" y="0"/>
              <a:ext cx="5758" cy="1043"/>
            </a:xfrm>
            <a:custGeom>
              <a:avLst/>
              <a:gdLst/>
              <a:ahLst/>
              <a:cxnLst>
                <a:cxn ang="0">
                  <a:pos x="5740" y="1043"/>
                </a:cxn>
                <a:cxn ang="0">
                  <a:pos x="0" y="1043"/>
                </a:cxn>
                <a:cxn ang="0">
                  <a:pos x="0" y="0"/>
                </a:cxn>
                <a:cxn ang="0">
                  <a:pos x="5740" y="0"/>
                </a:cxn>
                <a:cxn ang="0">
                  <a:pos x="5740" y="1043"/>
                </a:cxn>
                <a:cxn ang="0">
                  <a:pos x="5740" y="1043"/>
                </a:cxn>
              </a:cxnLst>
              <a:rect l="0" t="0" r="r" b="b"/>
              <a:pathLst>
                <a:path w="5740" h="1043">
                  <a:moveTo>
                    <a:pt x="5740" y="1043"/>
                  </a:moveTo>
                  <a:lnTo>
                    <a:pt x="0" y="1043"/>
                  </a:lnTo>
                  <a:lnTo>
                    <a:pt x="0" y="0"/>
                  </a:lnTo>
                  <a:lnTo>
                    <a:pt x="5740" y="0"/>
                  </a:lnTo>
                  <a:lnTo>
                    <a:pt x="5740" y="1043"/>
                  </a:lnTo>
                  <a:lnTo>
                    <a:pt x="5740" y="1043"/>
                  </a:lnTo>
                  <a:close/>
                </a:path>
              </a:pathLst>
            </a:custGeom>
            <a:gradFill rotWithShape="0">
              <a:gsLst>
                <a:gs pos="0">
                  <a:schemeClr val="bg1"/>
                </a:gs>
                <a:gs pos="100000">
                  <a:schemeClr val="bg1">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33" name="Group 4"/>
            <p:cNvGrpSpPr/>
            <p:nvPr userDrawn="1"/>
          </p:nvGrpSpPr>
          <p:grpSpPr>
            <a:xfrm>
              <a:off x="0" y="0"/>
              <a:ext cx="5759" cy="4319"/>
              <a:chOff x="0" y="0"/>
              <a:chExt cx="5759" cy="4319"/>
            </a:xfrm>
          </p:grpSpPr>
          <p:sp>
            <p:nvSpPr>
              <p:cNvPr id="28677" name="Freeform 5"/>
              <p:cNvSpPr/>
              <p:nvPr/>
            </p:nvSpPr>
            <p:spPr bwMode="hidden">
              <a:xfrm>
                <a:off x="1" y="1040"/>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78" name="Freeform 6"/>
              <p:cNvSpPr/>
              <p:nvPr/>
            </p:nvSpPr>
            <p:spPr bwMode="hidden">
              <a:xfrm>
                <a:off x="0" y="3988"/>
                <a:ext cx="5758" cy="42"/>
              </a:xfrm>
              <a:custGeom>
                <a:avLst/>
                <a:gdLst/>
                <a:ahLst/>
                <a:cxnLst>
                  <a:cxn ang="0">
                    <a:pos x="0" y="42"/>
                  </a:cxn>
                  <a:cxn ang="0">
                    <a:pos x="5740" y="42"/>
                  </a:cxn>
                  <a:cxn ang="0">
                    <a:pos x="5740" y="0"/>
                  </a:cxn>
                  <a:cxn ang="0">
                    <a:pos x="0" y="0"/>
                  </a:cxn>
                  <a:cxn ang="0">
                    <a:pos x="0" y="42"/>
                  </a:cxn>
                  <a:cxn ang="0">
                    <a:pos x="0" y="42"/>
                  </a:cxn>
                </a:cxnLst>
                <a:rect l="0" t="0" r="r" b="b"/>
                <a:pathLst>
                  <a:path w="5740" h="42">
                    <a:moveTo>
                      <a:pt x="0" y="42"/>
                    </a:moveTo>
                    <a:lnTo>
                      <a:pt x="5740" y="42"/>
                    </a:lnTo>
                    <a:lnTo>
                      <a:pt x="5740" y="0"/>
                    </a:lnTo>
                    <a:lnTo>
                      <a:pt x="0" y="0"/>
                    </a:lnTo>
                    <a:lnTo>
                      <a:pt x="0" y="42"/>
                    </a:lnTo>
                    <a:lnTo>
                      <a:pt x="0" y="42"/>
                    </a:lnTo>
                    <a:close/>
                  </a:path>
                </a:pathLst>
              </a:custGeom>
              <a:gradFill rotWithShape="0">
                <a:gsLst>
                  <a:gs pos="0">
                    <a:schemeClr val="bg2">
                      <a:gamma/>
                      <a:shade val="94118"/>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79" name="Freeform 7"/>
              <p:cNvSpPr/>
              <p:nvPr/>
            </p:nvSpPr>
            <p:spPr bwMode="hidden">
              <a:xfrm>
                <a:off x="0" y="3665"/>
                <a:ext cx="5758" cy="30"/>
              </a:xfrm>
              <a:custGeom>
                <a:avLst/>
                <a:gdLst/>
                <a:ahLst/>
                <a:cxnLst>
                  <a:cxn ang="0">
                    <a:pos x="0" y="30"/>
                  </a:cxn>
                  <a:cxn ang="0">
                    <a:pos x="5740" y="30"/>
                  </a:cxn>
                  <a:cxn ang="0">
                    <a:pos x="5740" y="0"/>
                  </a:cxn>
                  <a:cxn ang="0">
                    <a:pos x="0" y="0"/>
                  </a:cxn>
                  <a:cxn ang="0">
                    <a:pos x="0" y="30"/>
                  </a:cxn>
                  <a:cxn ang="0">
                    <a:pos x="0" y="30"/>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4118"/>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80" name="Freeform 8"/>
              <p:cNvSpPr/>
              <p:nvPr/>
            </p:nvSpPr>
            <p:spPr bwMode="hidden">
              <a:xfrm>
                <a:off x="0" y="3364"/>
                <a:ext cx="5758" cy="30"/>
              </a:xfrm>
              <a:custGeom>
                <a:avLst/>
                <a:gdLst/>
                <a:ahLst/>
                <a:cxnLst>
                  <a:cxn ang="0">
                    <a:pos x="0" y="30"/>
                  </a:cxn>
                  <a:cxn ang="0">
                    <a:pos x="5740" y="30"/>
                  </a:cxn>
                  <a:cxn ang="0">
                    <a:pos x="5740" y="0"/>
                  </a:cxn>
                  <a:cxn ang="0">
                    <a:pos x="0" y="0"/>
                  </a:cxn>
                  <a:cxn ang="0">
                    <a:pos x="0" y="30"/>
                  </a:cxn>
                  <a:cxn ang="0">
                    <a:pos x="0" y="30"/>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81" name="Freeform 9"/>
              <p:cNvSpPr/>
              <p:nvPr/>
            </p:nvSpPr>
            <p:spPr bwMode="hidden">
              <a:xfrm>
                <a:off x="0" y="3105"/>
                <a:ext cx="5758" cy="31"/>
              </a:xfrm>
              <a:custGeom>
                <a:avLst/>
                <a:gdLst/>
                <a:ahLst/>
                <a:cxnLst>
                  <a:cxn ang="0">
                    <a:pos x="0" y="30"/>
                  </a:cxn>
                  <a:cxn ang="0">
                    <a:pos x="5740" y="30"/>
                  </a:cxn>
                  <a:cxn ang="0">
                    <a:pos x="5740" y="0"/>
                  </a:cxn>
                  <a:cxn ang="0">
                    <a:pos x="0" y="0"/>
                  </a:cxn>
                  <a:cxn ang="0">
                    <a:pos x="0" y="30"/>
                  </a:cxn>
                  <a:cxn ang="0">
                    <a:pos x="0" y="30"/>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82" name="Freeform 10"/>
              <p:cNvSpPr/>
              <p:nvPr/>
            </p:nvSpPr>
            <p:spPr bwMode="hidden">
              <a:xfrm>
                <a:off x="0" y="2859"/>
                <a:ext cx="5758" cy="36"/>
              </a:xfrm>
              <a:custGeom>
                <a:avLst/>
                <a:gdLst/>
                <a:ahLst/>
                <a:cxnLst>
                  <a:cxn ang="0">
                    <a:pos x="5740" y="0"/>
                  </a:cxn>
                  <a:cxn ang="0">
                    <a:pos x="0" y="0"/>
                  </a:cxn>
                  <a:cxn ang="0">
                    <a:pos x="0" y="36"/>
                  </a:cxn>
                  <a:cxn ang="0">
                    <a:pos x="5740" y="36"/>
                  </a:cxn>
                  <a:cxn ang="0">
                    <a:pos x="5740" y="0"/>
                  </a:cxn>
                  <a:cxn ang="0">
                    <a:pos x="5740" y="0"/>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7843"/>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83" name="Freeform 11"/>
              <p:cNvSpPr/>
              <p:nvPr/>
            </p:nvSpPr>
            <p:spPr bwMode="hidden">
              <a:xfrm>
                <a:off x="0" y="2644"/>
                <a:ext cx="5758" cy="30"/>
              </a:xfrm>
              <a:custGeom>
                <a:avLst/>
                <a:gdLst/>
                <a:ahLst/>
                <a:cxnLst>
                  <a:cxn ang="0">
                    <a:pos x="5740" y="0"/>
                  </a:cxn>
                  <a:cxn ang="0">
                    <a:pos x="0" y="0"/>
                  </a:cxn>
                  <a:cxn ang="0">
                    <a:pos x="0" y="30"/>
                  </a:cxn>
                  <a:cxn ang="0">
                    <a:pos x="5740" y="30"/>
                  </a:cxn>
                  <a:cxn ang="0">
                    <a:pos x="5740" y="0"/>
                  </a:cxn>
                  <a:cxn ang="0">
                    <a:pos x="5740" y="0"/>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87843"/>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84" name="Freeform 12"/>
              <p:cNvSpPr/>
              <p:nvPr/>
            </p:nvSpPr>
            <p:spPr bwMode="hidden">
              <a:xfrm>
                <a:off x="0" y="2433"/>
                <a:ext cx="5758" cy="36"/>
              </a:xfrm>
              <a:custGeom>
                <a:avLst/>
                <a:gdLst/>
                <a:ahLst/>
                <a:cxnLst>
                  <a:cxn ang="0">
                    <a:pos x="5740" y="0"/>
                  </a:cxn>
                  <a:cxn ang="0">
                    <a:pos x="0" y="0"/>
                  </a:cxn>
                  <a:cxn ang="0">
                    <a:pos x="0" y="36"/>
                  </a:cxn>
                  <a:cxn ang="0">
                    <a:pos x="5740" y="36"/>
                  </a:cxn>
                  <a:cxn ang="0">
                    <a:pos x="5740" y="0"/>
                  </a:cxn>
                  <a:cxn ang="0">
                    <a:pos x="5740" y="0"/>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4706"/>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85" name="Freeform 13"/>
              <p:cNvSpPr/>
              <p:nvPr/>
            </p:nvSpPr>
            <p:spPr bwMode="hidden">
              <a:xfrm>
                <a:off x="0" y="2259"/>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4706"/>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86" name="Freeform 14"/>
              <p:cNvSpPr/>
              <p:nvPr/>
            </p:nvSpPr>
            <p:spPr bwMode="hidden">
              <a:xfrm>
                <a:off x="0" y="2090"/>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87" name="Freeform 15"/>
              <p:cNvSpPr/>
              <p:nvPr/>
            </p:nvSpPr>
            <p:spPr bwMode="hidden">
              <a:xfrm>
                <a:off x="0" y="1928"/>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88" name="Freeform 16"/>
              <p:cNvSpPr/>
              <p:nvPr/>
            </p:nvSpPr>
            <p:spPr bwMode="hidden">
              <a:xfrm>
                <a:off x="0" y="1645"/>
                <a:ext cx="5758" cy="12"/>
              </a:xfrm>
              <a:custGeom>
                <a:avLst/>
                <a:gdLst/>
                <a:ahLst/>
                <a:cxnLst>
                  <a:cxn ang="0">
                    <a:pos x="5740" y="0"/>
                  </a:cxn>
                  <a:cxn ang="0">
                    <a:pos x="0" y="0"/>
                  </a:cxn>
                  <a:cxn ang="0">
                    <a:pos x="0" y="12"/>
                  </a:cxn>
                  <a:cxn ang="0">
                    <a:pos x="5740" y="12"/>
                  </a:cxn>
                  <a:cxn ang="0">
                    <a:pos x="5740" y="0"/>
                  </a:cxn>
                  <a:cxn ang="0">
                    <a:pos x="5740" y="0"/>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89" name="Freeform 17"/>
              <p:cNvSpPr/>
              <p:nvPr/>
            </p:nvSpPr>
            <p:spPr bwMode="hidden">
              <a:xfrm>
                <a:off x="0" y="1778"/>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90" name="Freeform 18"/>
              <p:cNvSpPr/>
              <p:nvPr/>
            </p:nvSpPr>
            <p:spPr bwMode="hidden">
              <a:xfrm>
                <a:off x="0" y="1520"/>
                <a:ext cx="5758" cy="12"/>
              </a:xfrm>
              <a:custGeom>
                <a:avLst/>
                <a:gdLst/>
                <a:ahLst/>
                <a:cxnLst>
                  <a:cxn ang="0">
                    <a:pos x="5740" y="0"/>
                  </a:cxn>
                  <a:cxn ang="0">
                    <a:pos x="0" y="0"/>
                  </a:cxn>
                  <a:cxn ang="0">
                    <a:pos x="0" y="12"/>
                  </a:cxn>
                  <a:cxn ang="0">
                    <a:pos x="5740" y="12"/>
                  </a:cxn>
                  <a:cxn ang="0">
                    <a:pos x="5740" y="0"/>
                  </a:cxn>
                  <a:cxn ang="0">
                    <a:pos x="5740" y="0"/>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91" name="Freeform 19"/>
              <p:cNvSpPr/>
              <p:nvPr/>
            </p:nvSpPr>
            <p:spPr bwMode="hidden">
              <a:xfrm>
                <a:off x="0" y="1394"/>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92" name="Freeform 20"/>
              <p:cNvSpPr/>
              <p:nvPr/>
            </p:nvSpPr>
            <p:spPr bwMode="hidden">
              <a:xfrm>
                <a:off x="0" y="1280"/>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93" name="Freeform 21"/>
              <p:cNvSpPr/>
              <p:nvPr/>
            </p:nvSpPr>
            <p:spPr bwMode="hidden">
              <a:xfrm>
                <a:off x="0" y="1177"/>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94" name="Freeform 22"/>
              <p:cNvSpPr/>
              <p:nvPr/>
            </p:nvSpPr>
            <p:spPr bwMode="hidden">
              <a:xfrm>
                <a:off x="0" y="24"/>
                <a:ext cx="5758" cy="30"/>
              </a:xfrm>
              <a:custGeom>
                <a:avLst/>
                <a:gdLst/>
                <a:ahLst/>
                <a:cxnLst>
                  <a:cxn ang="0">
                    <a:pos x="5740" y="0"/>
                  </a:cxn>
                  <a:cxn ang="0">
                    <a:pos x="0" y="0"/>
                  </a:cxn>
                  <a:cxn ang="0">
                    <a:pos x="0" y="30"/>
                  </a:cxn>
                  <a:cxn ang="0">
                    <a:pos x="5740" y="30"/>
                  </a:cxn>
                  <a:cxn ang="0">
                    <a:pos x="5740" y="0"/>
                  </a:cxn>
                  <a:cxn ang="0">
                    <a:pos x="5740" y="0"/>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94118"/>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95" name="Freeform 23"/>
              <p:cNvSpPr/>
              <p:nvPr/>
            </p:nvSpPr>
            <p:spPr bwMode="hidden">
              <a:xfrm>
                <a:off x="0" y="186"/>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4118"/>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96" name="Freeform 24"/>
              <p:cNvSpPr/>
              <p:nvPr/>
            </p:nvSpPr>
            <p:spPr bwMode="hidden">
              <a:xfrm>
                <a:off x="0" y="475"/>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7843"/>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97" name="Freeform 25"/>
              <p:cNvSpPr/>
              <p:nvPr/>
            </p:nvSpPr>
            <p:spPr bwMode="hidden">
              <a:xfrm>
                <a:off x="0" y="337"/>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0980"/>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98" name="Freeform 26"/>
              <p:cNvSpPr/>
              <p:nvPr/>
            </p:nvSpPr>
            <p:spPr bwMode="hidden">
              <a:xfrm>
                <a:off x="0" y="600"/>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99" name="Freeform 27"/>
              <p:cNvSpPr/>
              <p:nvPr/>
            </p:nvSpPr>
            <p:spPr bwMode="hidden">
              <a:xfrm>
                <a:off x="0" y="727"/>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00" name="Freeform 28"/>
              <p:cNvSpPr/>
              <p:nvPr/>
            </p:nvSpPr>
            <p:spPr bwMode="hidden">
              <a:xfrm>
                <a:off x="0" y="841"/>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01" name="Freeform 29"/>
              <p:cNvSpPr/>
              <p:nvPr/>
            </p:nvSpPr>
            <p:spPr bwMode="hidden">
              <a:xfrm>
                <a:off x="0" y="943"/>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59" name="Group 30"/>
              <p:cNvGrpSpPr/>
              <p:nvPr userDrawn="1"/>
            </p:nvGrpSpPr>
            <p:grpSpPr>
              <a:xfrm>
                <a:off x="0" y="0"/>
                <a:ext cx="5758" cy="1045"/>
                <a:chOff x="0" y="0"/>
                <a:chExt cx="5758" cy="1045"/>
              </a:xfrm>
            </p:grpSpPr>
            <p:sp>
              <p:nvSpPr>
                <p:cNvPr id="28703" name="Freeform 31"/>
                <p:cNvSpPr/>
                <p:nvPr/>
              </p:nvSpPr>
              <p:spPr bwMode="hidden">
                <a:xfrm>
                  <a:off x="2849" y="0"/>
                  <a:ext cx="42" cy="1045"/>
                </a:xfrm>
                <a:custGeom>
                  <a:avLst/>
                  <a:gdLst/>
                  <a:ahLst/>
                  <a:cxnLst>
                    <a:cxn ang="0">
                      <a:pos x="18" y="1043"/>
                    </a:cxn>
                    <a:cxn ang="0">
                      <a:pos x="42" y="1043"/>
                    </a:cxn>
                    <a:cxn ang="0">
                      <a:pos x="42" y="0"/>
                    </a:cxn>
                    <a:cxn ang="0">
                      <a:pos x="0" y="0"/>
                    </a:cxn>
                    <a:cxn ang="0">
                      <a:pos x="0" y="1043"/>
                    </a:cxn>
                    <a:cxn ang="0">
                      <a:pos x="18" y="1043"/>
                    </a:cxn>
                    <a:cxn ang="0">
                      <a:pos x="18" y="1043"/>
                    </a:cxn>
                  </a:cxnLst>
                  <a:rect l="0" t="0" r="r" b="b"/>
                  <a:pathLst>
                    <a:path w="42" h="1043">
                      <a:moveTo>
                        <a:pt x="18" y="1043"/>
                      </a:moveTo>
                      <a:lnTo>
                        <a:pt x="42" y="1043"/>
                      </a:lnTo>
                      <a:lnTo>
                        <a:pt x="42" y="0"/>
                      </a:lnTo>
                      <a:lnTo>
                        <a:pt x="0"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04" name="Freeform 32"/>
                <p:cNvSpPr/>
                <p:nvPr/>
              </p:nvSpPr>
              <p:spPr bwMode="hidden">
                <a:xfrm>
                  <a:off x="2400" y="0"/>
                  <a:ext cx="155" cy="1045"/>
                </a:xfrm>
                <a:custGeom>
                  <a:avLst/>
                  <a:gdLst/>
                  <a:ahLst/>
                  <a:cxnLst>
                    <a:cxn ang="0">
                      <a:pos x="131" y="1043"/>
                    </a:cxn>
                    <a:cxn ang="0">
                      <a:pos x="155" y="1043"/>
                    </a:cxn>
                    <a:cxn ang="0">
                      <a:pos x="42" y="0"/>
                    </a:cxn>
                    <a:cxn ang="0">
                      <a:pos x="0" y="0"/>
                    </a:cxn>
                    <a:cxn ang="0">
                      <a:pos x="113" y="1043"/>
                    </a:cxn>
                    <a:cxn ang="0">
                      <a:pos x="131" y="1043"/>
                    </a:cxn>
                    <a:cxn ang="0">
                      <a:pos x="131" y="1043"/>
                    </a:cxn>
                  </a:cxnLst>
                  <a:rect l="0" t="0" r="r" b="b"/>
                  <a:pathLst>
                    <a:path w="155" h="1043">
                      <a:moveTo>
                        <a:pt x="131" y="1043"/>
                      </a:moveTo>
                      <a:lnTo>
                        <a:pt x="155" y="1043"/>
                      </a:lnTo>
                      <a:lnTo>
                        <a:pt x="42" y="0"/>
                      </a:lnTo>
                      <a:lnTo>
                        <a:pt x="0" y="0"/>
                      </a:lnTo>
                      <a:lnTo>
                        <a:pt x="113" y="1043"/>
                      </a:lnTo>
                      <a:lnTo>
                        <a:pt x="131" y="1043"/>
                      </a:lnTo>
                      <a:lnTo>
                        <a:pt x="131"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05" name="Freeform 33"/>
                <p:cNvSpPr/>
                <p:nvPr/>
              </p:nvSpPr>
              <p:spPr bwMode="hidden">
                <a:xfrm>
                  <a:off x="1967" y="0"/>
                  <a:ext cx="240" cy="1045"/>
                </a:xfrm>
                <a:custGeom>
                  <a:avLst/>
                  <a:gdLst/>
                  <a:ahLst/>
                  <a:cxnLst>
                    <a:cxn ang="0">
                      <a:pos x="221" y="1043"/>
                    </a:cxn>
                    <a:cxn ang="0">
                      <a:pos x="239" y="1043"/>
                    </a:cxn>
                    <a:cxn ang="0">
                      <a:pos x="36" y="0"/>
                    </a:cxn>
                    <a:cxn ang="0">
                      <a:pos x="0" y="0"/>
                    </a:cxn>
                    <a:cxn ang="0">
                      <a:pos x="203" y="1043"/>
                    </a:cxn>
                    <a:cxn ang="0">
                      <a:pos x="221" y="1043"/>
                    </a:cxn>
                    <a:cxn ang="0">
                      <a:pos x="221" y="1043"/>
                    </a:cxn>
                  </a:cxnLst>
                  <a:rect l="0" t="0" r="r" b="b"/>
                  <a:pathLst>
                    <a:path w="239" h="1043">
                      <a:moveTo>
                        <a:pt x="221" y="1043"/>
                      </a:moveTo>
                      <a:lnTo>
                        <a:pt x="239" y="1043"/>
                      </a:lnTo>
                      <a:lnTo>
                        <a:pt x="36" y="0"/>
                      </a:lnTo>
                      <a:lnTo>
                        <a:pt x="0" y="0"/>
                      </a:lnTo>
                      <a:lnTo>
                        <a:pt x="203" y="1043"/>
                      </a:lnTo>
                      <a:lnTo>
                        <a:pt x="221" y="1043"/>
                      </a:lnTo>
                      <a:lnTo>
                        <a:pt x="221"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06" name="Freeform 34"/>
                <p:cNvSpPr/>
                <p:nvPr/>
              </p:nvSpPr>
              <p:spPr bwMode="hidden">
                <a:xfrm>
                  <a:off x="1554" y="0"/>
                  <a:ext cx="353" cy="1045"/>
                </a:xfrm>
                <a:custGeom>
                  <a:avLst/>
                  <a:gdLst/>
                  <a:ahLst/>
                  <a:cxnLst>
                    <a:cxn ang="0">
                      <a:pos x="334" y="1043"/>
                    </a:cxn>
                    <a:cxn ang="0">
                      <a:pos x="352" y="1043"/>
                    </a:cxn>
                    <a:cxn ang="0">
                      <a:pos x="41" y="0"/>
                    </a:cxn>
                    <a:cxn ang="0">
                      <a:pos x="0" y="0"/>
                    </a:cxn>
                    <a:cxn ang="0">
                      <a:pos x="311" y="1043"/>
                    </a:cxn>
                    <a:cxn ang="0">
                      <a:pos x="334" y="1043"/>
                    </a:cxn>
                    <a:cxn ang="0">
                      <a:pos x="334" y="1043"/>
                    </a:cxn>
                  </a:cxnLst>
                  <a:rect l="0" t="0" r="r" b="b"/>
                  <a:pathLst>
                    <a:path w="352" h="1043">
                      <a:moveTo>
                        <a:pt x="334" y="1043"/>
                      </a:moveTo>
                      <a:lnTo>
                        <a:pt x="352" y="1043"/>
                      </a:lnTo>
                      <a:lnTo>
                        <a:pt x="41" y="0"/>
                      </a:lnTo>
                      <a:lnTo>
                        <a:pt x="0" y="0"/>
                      </a:lnTo>
                      <a:lnTo>
                        <a:pt x="311" y="1043"/>
                      </a:lnTo>
                      <a:lnTo>
                        <a:pt x="334" y="1043"/>
                      </a:lnTo>
                      <a:lnTo>
                        <a:pt x="334"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07" name="Freeform 35"/>
                <p:cNvSpPr/>
                <p:nvPr/>
              </p:nvSpPr>
              <p:spPr bwMode="hidden">
                <a:xfrm>
                  <a:off x="1134" y="0"/>
                  <a:ext cx="450" cy="1045"/>
                </a:xfrm>
                <a:custGeom>
                  <a:avLst/>
                  <a:gdLst/>
                  <a:ahLst/>
                  <a:cxnLst>
                    <a:cxn ang="0">
                      <a:pos x="425" y="1043"/>
                    </a:cxn>
                    <a:cxn ang="0">
                      <a:pos x="449" y="1043"/>
                    </a:cxn>
                    <a:cxn ang="0">
                      <a:pos x="42" y="0"/>
                    </a:cxn>
                    <a:cxn ang="0">
                      <a:pos x="0" y="0"/>
                    </a:cxn>
                    <a:cxn ang="0">
                      <a:pos x="407" y="1043"/>
                    </a:cxn>
                    <a:cxn ang="0">
                      <a:pos x="425" y="1043"/>
                    </a:cxn>
                    <a:cxn ang="0">
                      <a:pos x="425" y="1043"/>
                    </a:cxn>
                  </a:cxnLst>
                  <a:rect l="0" t="0" r="r" b="b"/>
                  <a:pathLst>
                    <a:path w="449" h="1043">
                      <a:moveTo>
                        <a:pt x="425" y="1043"/>
                      </a:moveTo>
                      <a:lnTo>
                        <a:pt x="449" y="1043"/>
                      </a:lnTo>
                      <a:lnTo>
                        <a:pt x="42" y="0"/>
                      </a:lnTo>
                      <a:lnTo>
                        <a:pt x="0" y="0"/>
                      </a:lnTo>
                      <a:lnTo>
                        <a:pt x="407" y="1043"/>
                      </a:lnTo>
                      <a:lnTo>
                        <a:pt x="425" y="1043"/>
                      </a:lnTo>
                      <a:lnTo>
                        <a:pt x="425"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08" name="Freeform 36"/>
                <p:cNvSpPr/>
                <p:nvPr/>
              </p:nvSpPr>
              <p:spPr bwMode="hidden">
                <a:xfrm>
                  <a:off x="714" y="0"/>
                  <a:ext cx="540" cy="1045"/>
                </a:xfrm>
                <a:custGeom>
                  <a:avLst/>
                  <a:gdLst/>
                  <a:ahLst/>
                  <a:cxnLst>
                    <a:cxn ang="0">
                      <a:pos x="520" y="1043"/>
                    </a:cxn>
                    <a:cxn ang="0">
                      <a:pos x="538" y="1043"/>
                    </a:cxn>
                    <a:cxn ang="0">
                      <a:pos x="41" y="0"/>
                    </a:cxn>
                    <a:cxn ang="0">
                      <a:pos x="0" y="0"/>
                    </a:cxn>
                    <a:cxn ang="0">
                      <a:pos x="496" y="1043"/>
                    </a:cxn>
                    <a:cxn ang="0">
                      <a:pos x="520" y="1043"/>
                    </a:cxn>
                    <a:cxn ang="0">
                      <a:pos x="520" y="1043"/>
                    </a:cxn>
                  </a:cxnLst>
                  <a:rect l="0" t="0" r="r" b="b"/>
                  <a:pathLst>
                    <a:path w="538" h="1043">
                      <a:moveTo>
                        <a:pt x="520" y="1043"/>
                      </a:moveTo>
                      <a:lnTo>
                        <a:pt x="538" y="1043"/>
                      </a:lnTo>
                      <a:lnTo>
                        <a:pt x="41" y="0"/>
                      </a:lnTo>
                      <a:lnTo>
                        <a:pt x="0" y="0"/>
                      </a:lnTo>
                      <a:lnTo>
                        <a:pt x="496" y="1043"/>
                      </a:lnTo>
                      <a:lnTo>
                        <a:pt x="520" y="1043"/>
                      </a:lnTo>
                      <a:lnTo>
                        <a:pt x="520"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09" name="Freeform 37"/>
                <p:cNvSpPr/>
                <p:nvPr/>
              </p:nvSpPr>
              <p:spPr bwMode="hidden">
                <a:xfrm>
                  <a:off x="306" y="0"/>
                  <a:ext cx="642" cy="1045"/>
                </a:xfrm>
                <a:custGeom>
                  <a:avLst/>
                  <a:gdLst/>
                  <a:ahLst/>
                  <a:cxnLst>
                    <a:cxn ang="0">
                      <a:pos x="622" y="1043"/>
                    </a:cxn>
                    <a:cxn ang="0">
                      <a:pos x="640" y="1043"/>
                    </a:cxn>
                    <a:cxn ang="0">
                      <a:pos x="48" y="0"/>
                    </a:cxn>
                    <a:cxn ang="0">
                      <a:pos x="0" y="0"/>
                    </a:cxn>
                    <a:cxn ang="0">
                      <a:pos x="598" y="1043"/>
                    </a:cxn>
                    <a:cxn ang="0">
                      <a:pos x="622" y="1043"/>
                    </a:cxn>
                    <a:cxn ang="0">
                      <a:pos x="622" y="1043"/>
                    </a:cxn>
                  </a:cxnLst>
                  <a:rect l="0" t="0" r="r" b="b"/>
                  <a:pathLst>
                    <a:path w="640" h="1043">
                      <a:moveTo>
                        <a:pt x="622" y="1043"/>
                      </a:moveTo>
                      <a:lnTo>
                        <a:pt x="640" y="1043"/>
                      </a:lnTo>
                      <a:lnTo>
                        <a:pt x="48" y="0"/>
                      </a:lnTo>
                      <a:lnTo>
                        <a:pt x="0" y="0"/>
                      </a:lnTo>
                      <a:lnTo>
                        <a:pt x="598" y="1043"/>
                      </a:lnTo>
                      <a:lnTo>
                        <a:pt x="622" y="1043"/>
                      </a:lnTo>
                      <a:lnTo>
                        <a:pt x="622"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10" name="Freeform 38"/>
                <p:cNvSpPr/>
                <p:nvPr/>
              </p:nvSpPr>
              <p:spPr bwMode="hidden">
                <a:xfrm>
                  <a:off x="0" y="108"/>
                  <a:ext cx="630" cy="937"/>
                </a:xfrm>
                <a:custGeom>
                  <a:avLst/>
                  <a:gdLst/>
                  <a:ahLst/>
                  <a:cxnLst>
                    <a:cxn ang="0">
                      <a:pos x="604" y="935"/>
                    </a:cxn>
                    <a:cxn ang="0">
                      <a:pos x="628" y="935"/>
                    </a:cxn>
                    <a:cxn ang="0">
                      <a:pos x="0" y="0"/>
                    </a:cxn>
                    <a:cxn ang="0">
                      <a:pos x="0" y="66"/>
                    </a:cxn>
                    <a:cxn ang="0">
                      <a:pos x="580" y="935"/>
                    </a:cxn>
                    <a:cxn ang="0">
                      <a:pos x="604" y="935"/>
                    </a:cxn>
                    <a:cxn ang="0">
                      <a:pos x="604" y="935"/>
                    </a:cxn>
                  </a:cxnLst>
                  <a:rect l="0" t="0" r="r" b="b"/>
                  <a:pathLst>
                    <a:path w="628" h="935">
                      <a:moveTo>
                        <a:pt x="604" y="935"/>
                      </a:moveTo>
                      <a:lnTo>
                        <a:pt x="628" y="935"/>
                      </a:lnTo>
                      <a:lnTo>
                        <a:pt x="0" y="0"/>
                      </a:lnTo>
                      <a:lnTo>
                        <a:pt x="0" y="66"/>
                      </a:lnTo>
                      <a:lnTo>
                        <a:pt x="580" y="935"/>
                      </a:lnTo>
                      <a:lnTo>
                        <a:pt x="604" y="935"/>
                      </a:lnTo>
                      <a:lnTo>
                        <a:pt x="604" y="935"/>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11" name="Freeform 39"/>
                <p:cNvSpPr/>
                <p:nvPr/>
              </p:nvSpPr>
              <p:spPr bwMode="hidden">
                <a:xfrm>
                  <a:off x="3191" y="0"/>
                  <a:ext cx="155" cy="1045"/>
                </a:xfrm>
                <a:custGeom>
                  <a:avLst/>
                  <a:gdLst/>
                  <a:ahLst/>
                  <a:cxnLst>
                    <a:cxn ang="0">
                      <a:pos x="18" y="1043"/>
                    </a:cxn>
                    <a:cxn ang="0">
                      <a:pos x="42" y="1043"/>
                    </a:cxn>
                    <a:cxn ang="0">
                      <a:pos x="155" y="0"/>
                    </a:cxn>
                    <a:cxn ang="0">
                      <a:pos x="114" y="0"/>
                    </a:cxn>
                    <a:cxn ang="0">
                      <a:pos x="0" y="1043"/>
                    </a:cxn>
                    <a:cxn ang="0">
                      <a:pos x="18" y="1043"/>
                    </a:cxn>
                    <a:cxn ang="0">
                      <a:pos x="18" y="1043"/>
                    </a:cxn>
                  </a:cxnLst>
                  <a:rect l="0" t="0" r="r" b="b"/>
                  <a:pathLst>
                    <a:path w="155" h="1043">
                      <a:moveTo>
                        <a:pt x="18" y="1043"/>
                      </a:moveTo>
                      <a:lnTo>
                        <a:pt x="42" y="1043"/>
                      </a:lnTo>
                      <a:lnTo>
                        <a:pt x="155" y="0"/>
                      </a:lnTo>
                      <a:lnTo>
                        <a:pt x="114"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12" name="Freeform 40"/>
                <p:cNvSpPr/>
                <p:nvPr/>
              </p:nvSpPr>
              <p:spPr bwMode="hidden">
                <a:xfrm>
                  <a:off x="3533" y="0"/>
                  <a:ext cx="240" cy="1045"/>
                </a:xfrm>
                <a:custGeom>
                  <a:avLst/>
                  <a:gdLst/>
                  <a:ahLst/>
                  <a:cxnLst>
                    <a:cxn ang="0">
                      <a:pos x="18" y="1043"/>
                    </a:cxn>
                    <a:cxn ang="0">
                      <a:pos x="36" y="1043"/>
                    </a:cxn>
                    <a:cxn ang="0">
                      <a:pos x="239" y="0"/>
                    </a:cxn>
                    <a:cxn ang="0">
                      <a:pos x="203" y="0"/>
                    </a:cxn>
                    <a:cxn ang="0">
                      <a:pos x="0" y="1043"/>
                    </a:cxn>
                    <a:cxn ang="0">
                      <a:pos x="18" y="1043"/>
                    </a:cxn>
                    <a:cxn ang="0">
                      <a:pos x="18" y="1043"/>
                    </a:cxn>
                  </a:cxnLst>
                  <a:rect l="0" t="0" r="r" b="b"/>
                  <a:pathLst>
                    <a:path w="239" h="1043">
                      <a:moveTo>
                        <a:pt x="18" y="1043"/>
                      </a:moveTo>
                      <a:lnTo>
                        <a:pt x="36" y="1043"/>
                      </a:lnTo>
                      <a:lnTo>
                        <a:pt x="239" y="0"/>
                      </a:lnTo>
                      <a:lnTo>
                        <a:pt x="203"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13" name="Freeform 41"/>
                <p:cNvSpPr/>
                <p:nvPr/>
              </p:nvSpPr>
              <p:spPr bwMode="hidden">
                <a:xfrm>
                  <a:off x="3821" y="0"/>
                  <a:ext cx="359" cy="1045"/>
                </a:xfrm>
                <a:custGeom>
                  <a:avLst/>
                  <a:gdLst/>
                  <a:ahLst/>
                  <a:cxnLst>
                    <a:cxn ang="0">
                      <a:pos x="24" y="1043"/>
                    </a:cxn>
                    <a:cxn ang="0">
                      <a:pos x="42" y="1043"/>
                    </a:cxn>
                    <a:cxn ang="0">
                      <a:pos x="358" y="0"/>
                    </a:cxn>
                    <a:cxn ang="0">
                      <a:pos x="317" y="0"/>
                    </a:cxn>
                    <a:cxn ang="0">
                      <a:pos x="0" y="1043"/>
                    </a:cxn>
                    <a:cxn ang="0">
                      <a:pos x="24" y="1043"/>
                    </a:cxn>
                    <a:cxn ang="0">
                      <a:pos x="24" y="1043"/>
                    </a:cxn>
                  </a:cxnLst>
                  <a:rect l="0" t="0" r="r" b="b"/>
                  <a:pathLst>
                    <a:path w="358" h="1043">
                      <a:moveTo>
                        <a:pt x="24" y="1043"/>
                      </a:moveTo>
                      <a:lnTo>
                        <a:pt x="42" y="1043"/>
                      </a:lnTo>
                      <a:lnTo>
                        <a:pt x="358" y="0"/>
                      </a:lnTo>
                      <a:lnTo>
                        <a:pt x="317" y="0"/>
                      </a:lnTo>
                      <a:lnTo>
                        <a:pt x="0" y="1043"/>
                      </a:lnTo>
                      <a:lnTo>
                        <a:pt x="24" y="1043"/>
                      </a:lnTo>
                      <a:lnTo>
                        <a:pt x="24"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14" name="Freeform 42"/>
                <p:cNvSpPr/>
                <p:nvPr/>
              </p:nvSpPr>
              <p:spPr bwMode="hidden">
                <a:xfrm>
                  <a:off x="4139" y="0"/>
                  <a:ext cx="449" cy="1045"/>
                </a:xfrm>
                <a:custGeom>
                  <a:avLst/>
                  <a:gdLst/>
                  <a:ahLst/>
                  <a:cxnLst>
                    <a:cxn ang="0">
                      <a:pos x="18" y="1043"/>
                    </a:cxn>
                    <a:cxn ang="0">
                      <a:pos x="41" y="1043"/>
                    </a:cxn>
                    <a:cxn ang="0">
                      <a:pos x="448" y="0"/>
                    </a:cxn>
                    <a:cxn ang="0">
                      <a:pos x="406" y="0"/>
                    </a:cxn>
                    <a:cxn ang="0">
                      <a:pos x="0" y="1043"/>
                    </a:cxn>
                    <a:cxn ang="0">
                      <a:pos x="18" y="1043"/>
                    </a:cxn>
                    <a:cxn ang="0">
                      <a:pos x="18" y="1043"/>
                    </a:cxn>
                  </a:cxnLst>
                  <a:rect l="0" t="0" r="r" b="b"/>
                  <a:pathLst>
                    <a:path w="448" h="1043">
                      <a:moveTo>
                        <a:pt x="18" y="1043"/>
                      </a:moveTo>
                      <a:lnTo>
                        <a:pt x="41" y="1043"/>
                      </a:lnTo>
                      <a:lnTo>
                        <a:pt x="448" y="0"/>
                      </a:lnTo>
                      <a:lnTo>
                        <a:pt x="406"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15" name="Freeform 43"/>
                <p:cNvSpPr/>
                <p:nvPr/>
              </p:nvSpPr>
              <p:spPr bwMode="hidden">
                <a:xfrm>
                  <a:off x="4480" y="0"/>
                  <a:ext cx="541" cy="1045"/>
                </a:xfrm>
                <a:custGeom>
                  <a:avLst/>
                  <a:gdLst/>
                  <a:ahLst/>
                  <a:cxnLst>
                    <a:cxn ang="0">
                      <a:pos x="18" y="1043"/>
                    </a:cxn>
                    <a:cxn ang="0">
                      <a:pos x="42" y="1043"/>
                    </a:cxn>
                    <a:cxn ang="0">
                      <a:pos x="539" y="0"/>
                    </a:cxn>
                    <a:cxn ang="0">
                      <a:pos x="497" y="0"/>
                    </a:cxn>
                    <a:cxn ang="0">
                      <a:pos x="0" y="1043"/>
                    </a:cxn>
                    <a:cxn ang="0">
                      <a:pos x="18" y="1043"/>
                    </a:cxn>
                    <a:cxn ang="0">
                      <a:pos x="18" y="1043"/>
                    </a:cxn>
                  </a:cxnLst>
                  <a:rect l="0" t="0" r="r" b="b"/>
                  <a:pathLst>
                    <a:path w="539" h="1043">
                      <a:moveTo>
                        <a:pt x="18" y="1043"/>
                      </a:moveTo>
                      <a:lnTo>
                        <a:pt x="42" y="1043"/>
                      </a:lnTo>
                      <a:lnTo>
                        <a:pt x="539" y="0"/>
                      </a:lnTo>
                      <a:lnTo>
                        <a:pt x="497"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16" name="Freeform 44"/>
                <p:cNvSpPr/>
                <p:nvPr/>
              </p:nvSpPr>
              <p:spPr bwMode="hidden">
                <a:xfrm>
                  <a:off x="4768" y="0"/>
                  <a:ext cx="642" cy="1045"/>
                </a:xfrm>
                <a:custGeom>
                  <a:avLst/>
                  <a:gdLst/>
                  <a:ahLst/>
                  <a:cxnLst>
                    <a:cxn ang="0">
                      <a:pos x="18" y="1043"/>
                    </a:cxn>
                    <a:cxn ang="0">
                      <a:pos x="42" y="1043"/>
                    </a:cxn>
                    <a:cxn ang="0">
                      <a:pos x="640" y="0"/>
                    </a:cxn>
                    <a:cxn ang="0">
                      <a:pos x="592" y="0"/>
                    </a:cxn>
                    <a:cxn ang="0">
                      <a:pos x="0" y="1043"/>
                    </a:cxn>
                    <a:cxn ang="0">
                      <a:pos x="18" y="1043"/>
                    </a:cxn>
                    <a:cxn ang="0">
                      <a:pos x="18" y="1043"/>
                    </a:cxn>
                  </a:cxnLst>
                  <a:rect l="0" t="0" r="r" b="b"/>
                  <a:pathLst>
                    <a:path w="640" h="1043">
                      <a:moveTo>
                        <a:pt x="18" y="1043"/>
                      </a:moveTo>
                      <a:lnTo>
                        <a:pt x="42" y="1043"/>
                      </a:lnTo>
                      <a:lnTo>
                        <a:pt x="640" y="0"/>
                      </a:lnTo>
                      <a:lnTo>
                        <a:pt x="592"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17" name="Freeform 45"/>
                <p:cNvSpPr/>
                <p:nvPr/>
              </p:nvSpPr>
              <p:spPr bwMode="hidden">
                <a:xfrm>
                  <a:off x="5086" y="48"/>
                  <a:ext cx="672" cy="997"/>
                </a:xfrm>
                <a:custGeom>
                  <a:avLst/>
                  <a:gdLst/>
                  <a:ahLst/>
                  <a:cxnLst>
                    <a:cxn ang="0">
                      <a:pos x="24" y="995"/>
                    </a:cxn>
                    <a:cxn ang="0">
                      <a:pos x="48" y="995"/>
                    </a:cxn>
                    <a:cxn ang="0">
                      <a:pos x="670" y="72"/>
                    </a:cxn>
                    <a:cxn ang="0">
                      <a:pos x="670" y="0"/>
                    </a:cxn>
                    <a:cxn ang="0">
                      <a:pos x="0" y="995"/>
                    </a:cxn>
                    <a:cxn ang="0">
                      <a:pos x="24" y="995"/>
                    </a:cxn>
                    <a:cxn ang="0">
                      <a:pos x="24" y="995"/>
                    </a:cxn>
                  </a:cxnLst>
                  <a:rect l="0" t="0" r="r" b="b"/>
                  <a:pathLst>
                    <a:path w="670" h="995">
                      <a:moveTo>
                        <a:pt x="24" y="995"/>
                      </a:moveTo>
                      <a:lnTo>
                        <a:pt x="48" y="995"/>
                      </a:lnTo>
                      <a:lnTo>
                        <a:pt x="670" y="72"/>
                      </a:lnTo>
                      <a:lnTo>
                        <a:pt x="670" y="0"/>
                      </a:lnTo>
                      <a:lnTo>
                        <a:pt x="0" y="995"/>
                      </a:lnTo>
                      <a:lnTo>
                        <a:pt x="24" y="995"/>
                      </a:lnTo>
                      <a:lnTo>
                        <a:pt x="24" y="995"/>
                      </a:lnTo>
                      <a:close/>
                    </a:path>
                  </a:pathLst>
                </a:custGeom>
                <a:gradFill rotWithShape="0">
                  <a:gsLst>
                    <a:gs pos="0">
                      <a:schemeClr val="bg2"/>
                    </a:gs>
                    <a:gs pos="100000">
                      <a:schemeClr val="bg2">
                        <a:gamma/>
                        <a:shade val="69804"/>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60" name="Group 46"/>
              <p:cNvGrpSpPr/>
              <p:nvPr userDrawn="1"/>
            </p:nvGrpSpPr>
            <p:grpSpPr>
              <a:xfrm>
                <a:off x="0" y="558"/>
                <a:ext cx="5758" cy="487"/>
                <a:chOff x="0" y="558"/>
                <a:chExt cx="5758" cy="487"/>
              </a:xfrm>
            </p:grpSpPr>
            <p:sp>
              <p:nvSpPr>
                <p:cNvPr id="1079" name="Freeform 47"/>
                <p:cNvSpPr/>
                <p:nvPr/>
              </p:nvSpPr>
              <p:spPr>
                <a:xfrm>
                  <a:off x="0" y="618"/>
                  <a:ext cx="306" cy="427"/>
                </a:xfrm>
                <a:custGeom>
                  <a:avLst/>
                  <a:gdLst/>
                  <a:ahLst/>
                  <a:cxnLst>
                    <a:cxn ang="0">
                      <a:pos x="281" y="426"/>
                    </a:cxn>
                    <a:cxn ang="0">
                      <a:pos x="305" y="426"/>
                    </a:cxn>
                    <a:cxn ang="0">
                      <a:pos x="0" y="0"/>
                    </a:cxn>
                    <a:cxn ang="0">
                      <a:pos x="0" y="66"/>
                    </a:cxn>
                    <a:cxn ang="0">
                      <a:pos x="251" y="426"/>
                    </a:cxn>
                    <a:cxn ang="0">
                      <a:pos x="281" y="426"/>
                    </a:cxn>
                    <a:cxn ang="0">
                      <a:pos x="281" y="426"/>
                    </a:cxn>
                  </a:cxnLst>
                  <a:pathLst>
                    <a:path w="305" h="426">
                      <a:moveTo>
                        <a:pt x="281" y="426"/>
                      </a:moveTo>
                      <a:lnTo>
                        <a:pt x="305" y="426"/>
                      </a:lnTo>
                      <a:lnTo>
                        <a:pt x="0" y="0"/>
                      </a:lnTo>
                      <a:lnTo>
                        <a:pt x="0" y="66"/>
                      </a:lnTo>
                      <a:lnTo>
                        <a:pt x="251" y="426"/>
                      </a:lnTo>
                      <a:lnTo>
                        <a:pt x="281" y="426"/>
                      </a:lnTo>
                      <a:lnTo>
                        <a:pt x="281" y="426"/>
                      </a:lnTo>
                      <a:close/>
                    </a:path>
                  </a:pathLst>
                </a:custGeom>
                <a:solidFill>
                  <a:schemeClr val="accent2">
                    <a:alpha val="100000"/>
                  </a:schemeClr>
                </a:solidFill>
                <a:ln w="9525">
                  <a:noFill/>
                </a:ln>
              </p:spPr>
              <p:txBody>
                <a:bodyPr/>
                <a:p>
                  <a:endParaRPr lang="zh-CN" altLang="en-US"/>
                </a:p>
              </p:txBody>
            </p:sp>
            <p:sp>
              <p:nvSpPr>
                <p:cNvPr id="1080" name="Freeform 48"/>
                <p:cNvSpPr/>
                <p:nvPr/>
              </p:nvSpPr>
              <p:spPr>
                <a:xfrm>
                  <a:off x="5410" y="558"/>
                  <a:ext cx="348" cy="487"/>
                </a:xfrm>
                <a:custGeom>
                  <a:avLst/>
                  <a:gdLst/>
                  <a:ahLst/>
                  <a:cxnLst>
                    <a:cxn ang="0">
                      <a:pos x="24" y="486"/>
                    </a:cxn>
                    <a:cxn ang="0">
                      <a:pos x="48" y="486"/>
                    </a:cxn>
                    <a:cxn ang="0">
                      <a:pos x="347" y="72"/>
                    </a:cxn>
                    <a:cxn ang="0">
                      <a:pos x="347" y="0"/>
                    </a:cxn>
                    <a:cxn ang="0">
                      <a:pos x="0" y="486"/>
                    </a:cxn>
                    <a:cxn ang="0">
                      <a:pos x="24" y="486"/>
                    </a:cxn>
                    <a:cxn ang="0">
                      <a:pos x="24" y="486"/>
                    </a:cxn>
                  </a:cxnLst>
                  <a:pathLst>
                    <a:path w="347" h="486">
                      <a:moveTo>
                        <a:pt x="24" y="486"/>
                      </a:moveTo>
                      <a:lnTo>
                        <a:pt x="48" y="486"/>
                      </a:lnTo>
                      <a:lnTo>
                        <a:pt x="347" y="72"/>
                      </a:lnTo>
                      <a:lnTo>
                        <a:pt x="347" y="0"/>
                      </a:lnTo>
                      <a:lnTo>
                        <a:pt x="0" y="486"/>
                      </a:lnTo>
                      <a:lnTo>
                        <a:pt x="24" y="486"/>
                      </a:lnTo>
                      <a:lnTo>
                        <a:pt x="24" y="486"/>
                      </a:lnTo>
                      <a:close/>
                    </a:path>
                  </a:pathLst>
                </a:custGeom>
                <a:solidFill>
                  <a:schemeClr val="accent2">
                    <a:alpha val="100000"/>
                  </a:schemeClr>
                </a:solidFill>
                <a:ln w="9525">
                  <a:noFill/>
                </a:ln>
              </p:spPr>
              <p:txBody>
                <a:bodyPr/>
                <a:p>
                  <a:endParaRPr lang="zh-CN" altLang="en-US"/>
                </a:p>
              </p:txBody>
            </p:sp>
          </p:grpSp>
          <p:grpSp>
            <p:nvGrpSpPr>
              <p:cNvPr id="1061" name="Group 49"/>
              <p:cNvGrpSpPr/>
              <p:nvPr userDrawn="1"/>
            </p:nvGrpSpPr>
            <p:grpSpPr>
              <a:xfrm>
                <a:off x="264" y="1039"/>
                <a:ext cx="5200" cy="3280"/>
                <a:chOff x="264" y="1039"/>
                <a:chExt cx="5200" cy="3280"/>
              </a:xfrm>
            </p:grpSpPr>
            <p:sp>
              <p:nvSpPr>
                <p:cNvPr id="28722" name="Freeform 50"/>
                <p:cNvSpPr/>
                <p:nvPr/>
              </p:nvSpPr>
              <p:spPr bwMode="hidden">
                <a:xfrm>
                  <a:off x="2849" y="1039"/>
                  <a:ext cx="42" cy="3280"/>
                </a:xfrm>
                <a:custGeom>
                  <a:avLst/>
                  <a:gdLst/>
                  <a:ahLst/>
                  <a:cxnLst>
                    <a:cxn ang="0">
                      <a:pos x="18" y="0"/>
                    </a:cxn>
                    <a:cxn ang="0">
                      <a:pos x="0" y="0"/>
                    </a:cxn>
                    <a:cxn ang="0">
                      <a:pos x="0" y="3273"/>
                    </a:cxn>
                    <a:cxn ang="0">
                      <a:pos x="42" y="3273"/>
                    </a:cxn>
                    <a:cxn ang="0">
                      <a:pos x="42" y="0"/>
                    </a:cxn>
                    <a:cxn ang="0">
                      <a:pos x="18" y="0"/>
                    </a:cxn>
                    <a:cxn ang="0">
                      <a:pos x="18" y="0"/>
                    </a:cxn>
                  </a:cxnLst>
                  <a:rect l="0" t="0" r="r" b="b"/>
                  <a:pathLst>
                    <a:path w="42" h="3273">
                      <a:moveTo>
                        <a:pt x="18" y="0"/>
                      </a:moveTo>
                      <a:lnTo>
                        <a:pt x="0" y="0"/>
                      </a:lnTo>
                      <a:lnTo>
                        <a:pt x="0" y="3273"/>
                      </a:lnTo>
                      <a:lnTo>
                        <a:pt x="42"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23" name="Freeform 51"/>
                <p:cNvSpPr/>
                <p:nvPr/>
              </p:nvSpPr>
              <p:spPr bwMode="hidden">
                <a:xfrm>
                  <a:off x="2154" y="1039"/>
                  <a:ext cx="401" cy="3280"/>
                </a:xfrm>
                <a:custGeom>
                  <a:avLst/>
                  <a:gdLst/>
                  <a:ahLst/>
                  <a:cxnLst>
                    <a:cxn ang="0">
                      <a:pos x="376" y="0"/>
                    </a:cxn>
                    <a:cxn ang="0">
                      <a:pos x="358" y="0"/>
                    </a:cxn>
                    <a:cxn ang="0">
                      <a:pos x="0" y="3273"/>
                    </a:cxn>
                    <a:cxn ang="0">
                      <a:pos x="41" y="3273"/>
                    </a:cxn>
                    <a:cxn ang="0">
                      <a:pos x="400" y="0"/>
                    </a:cxn>
                    <a:cxn ang="0">
                      <a:pos x="376" y="0"/>
                    </a:cxn>
                    <a:cxn ang="0">
                      <a:pos x="376" y="0"/>
                    </a:cxn>
                  </a:cxnLst>
                  <a:rect l="0" t="0" r="r" b="b"/>
                  <a:pathLst>
                    <a:path w="400" h="3273">
                      <a:moveTo>
                        <a:pt x="376" y="0"/>
                      </a:moveTo>
                      <a:lnTo>
                        <a:pt x="358" y="0"/>
                      </a:lnTo>
                      <a:lnTo>
                        <a:pt x="0" y="3273"/>
                      </a:lnTo>
                      <a:lnTo>
                        <a:pt x="41" y="3273"/>
                      </a:lnTo>
                      <a:lnTo>
                        <a:pt x="400" y="0"/>
                      </a:lnTo>
                      <a:lnTo>
                        <a:pt x="376" y="0"/>
                      </a:lnTo>
                      <a:lnTo>
                        <a:pt x="376"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24" name="Freeform 52"/>
                <p:cNvSpPr/>
                <p:nvPr/>
              </p:nvSpPr>
              <p:spPr bwMode="hidden">
                <a:xfrm>
                  <a:off x="1530" y="1039"/>
                  <a:ext cx="677" cy="3280"/>
                </a:xfrm>
                <a:custGeom>
                  <a:avLst/>
                  <a:gdLst/>
                  <a:ahLst/>
                  <a:cxnLst>
                    <a:cxn ang="0">
                      <a:pos x="657" y="0"/>
                    </a:cxn>
                    <a:cxn ang="0">
                      <a:pos x="639" y="0"/>
                    </a:cxn>
                    <a:cxn ang="0">
                      <a:pos x="0" y="3273"/>
                    </a:cxn>
                    <a:cxn ang="0">
                      <a:pos x="42" y="3273"/>
                    </a:cxn>
                    <a:cxn ang="0">
                      <a:pos x="675" y="0"/>
                    </a:cxn>
                    <a:cxn ang="0">
                      <a:pos x="657" y="0"/>
                    </a:cxn>
                    <a:cxn ang="0">
                      <a:pos x="657" y="0"/>
                    </a:cxn>
                  </a:cxnLst>
                  <a:rect l="0" t="0" r="r" b="b"/>
                  <a:pathLst>
                    <a:path w="675" h="3273">
                      <a:moveTo>
                        <a:pt x="657" y="0"/>
                      </a:moveTo>
                      <a:lnTo>
                        <a:pt x="639" y="0"/>
                      </a:lnTo>
                      <a:lnTo>
                        <a:pt x="0" y="3273"/>
                      </a:lnTo>
                      <a:lnTo>
                        <a:pt x="42" y="3273"/>
                      </a:lnTo>
                      <a:lnTo>
                        <a:pt x="675" y="0"/>
                      </a:lnTo>
                      <a:lnTo>
                        <a:pt x="657" y="0"/>
                      </a:lnTo>
                      <a:lnTo>
                        <a:pt x="657"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25" name="Freeform 53"/>
                <p:cNvSpPr/>
                <p:nvPr/>
              </p:nvSpPr>
              <p:spPr bwMode="hidden">
                <a:xfrm>
                  <a:off x="876" y="1039"/>
                  <a:ext cx="1031" cy="3280"/>
                </a:xfrm>
                <a:custGeom>
                  <a:avLst/>
                  <a:gdLst/>
                  <a:ahLst/>
                  <a:cxnLst>
                    <a:cxn ang="0">
                      <a:pos x="1013" y="0"/>
                    </a:cxn>
                    <a:cxn ang="0">
                      <a:pos x="990" y="0"/>
                    </a:cxn>
                    <a:cxn ang="0">
                      <a:pos x="0" y="3280"/>
                    </a:cxn>
                    <a:cxn ang="0">
                      <a:pos x="42" y="3280"/>
                    </a:cxn>
                    <a:cxn ang="0">
                      <a:pos x="1031" y="4"/>
                    </a:cxn>
                    <a:cxn ang="0">
                      <a:pos x="1013" y="0"/>
                    </a:cxn>
                    <a:cxn ang="0">
                      <a:pos x="1013" y="0"/>
                    </a:cxn>
                  </a:cxnLst>
                  <a:rect l="0" t="0" r="r" b="b"/>
                  <a:pathLst>
                    <a:path w="1031" h="3280">
                      <a:moveTo>
                        <a:pt x="1013" y="0"/>
                      </a:moveTo>
                      <a:lnTo>
                        <a:pt x="990" y="0"/>
                      </a:lnTo>
                      <a:lnTo>
                        <a:pt x="0" y="3280"/>
                      </a:lnTo>
                      <a:lnTo>
                        <a:pt x="42" y="3280"/>
                      </a:lnTo>
                      <a:lnTo>
                        <a:pt x="1031" y="4"/>
                      </a:lnTo>
                      <a:lnTo>
                        <a:pt x="1013" y="0"/>
                      </a:lnTo>
                      <a:lnTo>
                        <a:pt x="1013"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26" name="Freeform 54"/>
                <p:cNvSpPr/>
                <p:nvPr/>
              </p:nvSpPr>
              <p:spPr bwMode="hidden">
                <a:xfrm>
                  <a:off x="264" y="1039"/>
                  <a:ext cx="1319" cy="3280"/>
                </a:xfrm>
                <a:custGeom>
                  <a:avLst/>
                  <a:gdLst/>
                  <a:ahLst/>
                  <a:cxnLst>
                    <a:cxn ang="0">
                      <a:pos x="1296" y="0"/>
                    </a:cxn>
                    <a:cxn ang="0">
                      <a:pos x="1278" y="0"/>
                    </a:cxn>
                    <a:cxn ang="0">
                      <a:pos x="0" y="3280"/>
                    </a:cxn>
                    <a:cxn ang="0">
                      <a:pos x="42" y="3280"/>
                    </a:cxn>
                    <a:cxn ang="0">
                      <a:pos x="1319" y="5"/>
                    </a:cxn>
                    <a:cxn ang="0">
                      <a:pos x="1296" y="0"/>
                    </a:cxn>
                    <a:cxn ang="0">
                      <a:pos x="1296" y="0"/>
                    </a:cxn>
                  </a:cxnLst>
                  <a:rect l="0" t="0" r="r" b="b"/>
                  <a:pathLst>
                    <a:path w="1319" h="3280">
                      <a:moveTo>
                        <a:pt x="1296" y="0"/>
                      </a:moveTo>
                      <a:lnTo>
                        <a:pt x="1278" y="0"/>
                      </a:lnTo>
                      <a:lnTo>
                        <a:pt x="0" y="3280"/>
                      </a:lnTo>
                      <a:lnTo>
                        <a:pt x="42" y="3280"/>
                      </a:lnTo>
                      <a:lnTo>
                        <a:pt x="1319" y="5"/>
                      </a:lnTo>
                      <a:lnTo>
                        <a:pt x="1296" y="0"/>
                      </a:lnTo>
                      <a:lnTo>
                        <a:pt x="1296"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27" name="Freeform 55"/>
                <p:cNvSpPr/>
                <p:nvPr/>
              </p:nvSpPr>
              <p:spPr bwMode="hidden">
                <a:xfrm>
                  <a:off x="3191" y="1039"/>
                  <a:ext cx="402" cy="3280"/>
                </a:xfrm>
                <a:custGeom>
                  <a:avLst/>
                  <a:gdLst/>
                  <a:ahLst/>
                  <a:cxnLst>
                    <a:cxn ang="0">
                      <a:pos x="18" y="0"/>
                    </a:cxn>
                    <a:cxn ang="0">
                      <a:pos x="0" y="0"/>
                    </a:cxn>
                    <a:cxn ang="0">
                      <a:pos x="359" y="3273"/>
                    </a:cxn>
                    <a:cxn ang="0">
                      <a:pos x="401" y="3273"/>
                    </a:cxn>
                    <a:cxn ang="0">
                      <a:pos x="42" y="0"/>
                    </a:cxn>
                    <a:cxn ang="0">
                      <a:pos x="18" y="0"/>
                    </a:cxn>
                    <a:cxn ang="0">
                      <a:pos x="18" y="0"/>
                    </a:cxn>
                  </a:cxnLst>
                  <a:rect l="0" t="0" r="r" b="b"/>
                  <a:pathLst>
                    <a:path w="401" h="3273">
                      <a:moveTo>
                        <a:pt x="18" y="0"/>
                      </a:moveTo>
                      <a:lnTo>
                        <a:pt x="0" y="0"/>
                      </a:lnTo>
                      <a:lnTo>
                        <a:pt x="359" y="3273"/>
                      </a:lnTo>
                      <a:lnTo>
                        <a:pt x="401"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28" name="Freeform 56"/>
                <p:cNvSpPr/>
                <p:nvPr/>
              </p:nvSpPr>
              <p:spPr bwMode="hidden">
                <a:xfrm>
                  <a:off x="3533" y="1039"/>
                  <a:ext cx="677" cy="3280"/>
                </a:xfrm>
                <a:custGeom>
                  <a:avLst/>
                  <a:gdLst/>
                  <a:ahLst/>
                  <a:cxnLst>
                    <a:cxn ang="0">
                      <a:pos x="18" y="0"/>
                    </a:cxn>
                    <a:cxn ang="0">
                      <a:pos x="0" y="0"/>
                    </a:cxn>
                    <a:cxn ang="0">
                      <a:pos x="640" y="3273"/>
                    </a:cxn>
                    <a:cxn ang="0">
                      <a:pos x="675" y="3273"/>
                    </a:cxn>
                    <a:cxn ang="0">
                      <a:pos x="36" y="0"/>
                    </a:cxn>
                    <a:cxn ang="0">
                      <a:pos x="18" y="0"/>
                    </a:cxn>
                    <a:cxn ang="0">
                      <a:pos x="18" y="0"/>
                    </a:cxn>
                  </a:cxnLst>
                  <a:rect l="0" t="0" r="r" b="b"/>
                  <a:pathLst>
                    <a:path w="675" h="3273">
                      <a:moveTo>
                        <a:pt x="18" y="0"/>
                      </a:moveTo>
                      <a:lnTo>
                        <a:pt x="0" y="0"/>
                      </a:lnTo>
                      <a:lnTo>
                        <a:pt x="640" y="3273"/>
                      </a:lnTo>
                      <a:lnTo>
                        <a:pt x="675" y="3273"/>
                      </a:lnTo>
                      <a:lnTo>
                        <a:pt x="36" y="0"/>
                      </a:lnTo>
                      <a:lnTo>
                        <a:pt x="18" y="0"/>
                      </a:lnTo>
                      <a:lnTo>
                        <a:pt x="18"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29" name="Freeform 57"/>
                <p:cNvSpPr/>
                <p:nvPr/>
              </p:nvSpPr>
              <p:spPr bwMode="hidden">
                <a:xfrm>
                  <a:off x="3822" y="1039"/>
                  <a:ext cx="1036" cy="3280"/>
                </a:xfrm>
                <a:custGeom>
                  <a:avLst/>
                  <a:gdLst/>
                  <a:ahLst/>
                  <a:cxnLst>
                    <a:cxn ang="0">
                      <a:pos x="23" y="0"/>
                    </a:cxn>
                    <a:cxn ang="0">
                      <a:pos x="0" y="5"/>
                    </a:cxn>
                    <a:cxn ang="0">
                      <a:pos x="994" y="3280"/>
                    </a:cxn>
                    <a:cxn ang="0">
                      <a:pos x="1036" y="3280"/>
                    </a:cxn>
                    <a:cxn ang="0">
                      <a:pos x="41" y="0"/>
                    </a:cxn>
                    <a:cxn ang="0">
                      <a:pos x="23" y="0"/>
                    </a:cxn>
                    <a:cxn ang="0">
                      <a:pos x="23" y="0"/>
                    </a:cxn>
                  </a:cxnLst>
                  <a:rect l="0" t="0" r="r" b="b"/>
                  <a:pathLst>
                    <a:path w="1036" h="3280">
                      <a:moveTo>
                        <a:pt x="23" y="0"/>
                      </a:moveTo>
                      <a:lnTo>
                        <a:pt x="0" y="5"/>
                      </a:lnTo>
                      <a:lnTo>
                        <a:pt x="994" y="3280"/>
                      </a:lnTo>
                      <a:lnTo>
                        <a:pt x="1036" y="3280"/>
                      </a:lnTo>
                      <a:lnTo>
                        <a:pt x="41" y="0"/>
                      </a:lnTo>
                      <a:lnTo>
                        <a:pt x="23" y="0"/>
                      </a:lnTo>
                      <a:lnTo>
                        <a:pt x="23"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30" name="Freeform 58"/>
                <p:cNvSpPr/>
                <p:nvPr/>
              </p:nvSpPr>
              <p:spPr bwMode="hidden">
                <a:xfrm>
                  <a:off x="4137" y="1039"/>
                  <a:ext cx="1327" cy="3280"/>
                </a:xfrm>
                <a:custGeom>
                  <a:avLst/>
                  <a:gdLst/>
                  <a:ahLst/>
                  <a:cxnLst>
                    <a:cxn ang="0">
                      <a:pos x="20" y="0"/>
                    </a:cxn>
                    <a:cxn ang="0">
                      <a:pos x="0" y="7"/>
                    </a:cxn>
                    <a:cxn ang="0">
                      <a:pos x="1285" y="3280"/>
                    </a:cxn>
                    <a:cxn ang="0">
                      <a:pos x="1327" y="3280"/>
                    </a:cxn>
                    <a:cxn ang="0">
                      <a:pos x="43" y="0"/>
                    </a:cxn>
                    <a:cxn ang="0">
                      <a:pos x="20" y="0"/>
                    </a:cxn>
                    <a:cxn ang="0">
                      <a:pos x="20" y="0"/>
                    </a:cxn>
                  </a:cxnLst>
                  <a:rect l="0" t="0" r="r" b="b"/>
                  <a:pathLst>
                    <a:path w="1327" h="3280">
                      <a:moveTo>
                        <a:pt x="20" y="0"/>
                      </a:moveTo>
                      <a:lnTo>
                        <a:pt x="0" y="7"/>
                      </a:lnTo>
                      <a:lnTo>
                        <a:pt x="1285" y="3280"/>
                      </a:lnTo>
                      <a:lnTo>
                        <a:pt x="1327" y="3280"/>
                      </a:lnTo>
                      <a:lnTo>
                        <a:pt x="43" y="0"/>
                      </a:lnTo>
                      <a:lnTo>
                        <a:pt x="20" y="0"/>
                      </a:lnTo>
                      <a:lnTo>
                        <a:pt x="20"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28731" name="Freeform 59"/>
              <p:cNvSpPr/>
              <p:nvPr/>
            </p:nvSpPr>
            <p:spPr bwMode="hidden">
              <a:xfrm>
                <a:off x="0" y="1039"/>
                <a:ext cx="1254" cy="2632"/>
              </a:xfrm>
              <a:custGeom>
                <a:avLst/>
                <a:gdLst/>
                <a:ahLst/>
                <a:cxnLst>
                  <a:cxn ang="0">
                    <a:pos x="1236" y="0"/>
                  </a:cxn>
                  <a:cxn ang="0">
                    <a:pos x="1212" y="0"/>
                  </a:cxn>
                  <a:cxn ang="0">
                    <a:pos x="0" y="2542"/>
                  </a:cxn>
                  <a:cxn ang="0">
                    <a:pos x="0" y="2632"/>
                  </a:cxn>
                  <a:cxn ang="0">
                    <a:pos x="1254" y="7"/>
                  </a:cxn>
                  <a:cxn ang="0">
                    <a:pos x="1236" y="0"/>
                  </a:cxn>
                  <a:cxn ang="0">
                    <a:pos x="1236" y="0"/>
                  </a:cxn>
                </a:cxnLst>
                <a:rect l="0" t="0" r="r" b="b"/>
                <a:pathLst>
                  <a:path w="1254" h="2632">
                    <a:moveTo>
                      <a:pt x="1236" y="0"/>
                    </a:moveTo>
                    <a:lnTo>
                      <a:pt x="1212" y="0"/>
                    </a:lnTo>
                    <a:lnTo>
                      <a:pt x="0" y="2542"/>
                    </a:lnTo>
                    <a:lnTo>
                      <a:pt x="0" y="2632"/>
                    </a:lnTo>
                    <a:lnTo>
                      <a:pt x="1254" y="7"/>
                    </a:lnTo>
                    <a:lnTo>
                      <a:pt x="1236" y="0"/>
                    </a:lnTo>
                    <a:lnTo>
                      <a:pt x="1236"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3" name="Freeform 60"/>
              <p:cNvSpPr/>
              <p:nvPr userDrawn="1"/>
            </p:nvSpPr>
            <p:spPr>
              <a:xfrm>
                <a:off x="0" y="1039"/>
                <a:ext cx="948" cy="1676"/>
              </a:xfrm>
              <a:custGeom>
                <a:avLst/>
                <a:gdLst/>
                <a:ahLst/>
                <a:cxnLst>
                  <a:cxn ang="0">
                    <a:pos x="930" y="0"/>
                  </a:cxn>
                  <a:cxn ang="0">
                    <a:pos x="906" y="0"/>
                  </a:cxn>
                  <a:cxn ang="0">
                    <a:pos x="0" y="1593"/>
                  </a:cxn>
                  <a:cxn ang="0">
                    <a:pos x="0" y="1676"/>
                  </a:cxn>
                  <a:cxn ang="0">
                    <a:pos x="948" y="5"/>
                  </a:cxn>
                  <a:cxn ang="0">
                    <a:pos x="930" y="0"/>
                  </a:cxn>
                  <a:cxn ang="0">
                    <a:pos x="930" y="0"/>
                  </a:cxn>
                </a:cxnLst>
                <a:pathLst>
                  <a:path w="948" h="1676">
                    <a:moveTo>
                      <a:pt x="930" y="0"/>
                    </a:moveTo>
                    <a:lnTo>
                      <a:pt x="906" y="0"/>
                    </a:lnTo>
                    <a:lnTo>
                      <a:pt x="0" y="1593"/>
                    </a:lnTo>
                    <a:lnTo>
                      <a:pt x="0" y="1676"/>
                    </a:lnTo>
                    <a:lnTo>
                      <a:pt x="948" y="5"/>
                    </a:lnTo>
                    <a:lnTo>
                      <a:pt x="930" y="0"/>
                    </a:lnTo>
                    <a:lnTo>
                      <a:pt x="930" y="0"/>
                    </a:lnTo>
                    <a:close/>
                  </a:path>
                </a:pathLst>
              </a:custGeom>
              <a:solidFill>
                <a:schemeClr val="accent2">
                  <a:alpha val="100000"/>
                </a:schemeClr>
              </a:solidFill>
              <a:ln w="9525">
                <a:noFill/>
              </a:ln>
            </p:spPr>
            <p:txBody>
              <a:bodyPr/>
              <a:p>
                <a:endParaRPr lang="zh-CN" altLang="en-US"/>
              </a:p>
            </p:txBody>
          </p:sp>
          <p:sp>
            <p:nvSpPr>
              <p:cNvPr id="1064" name="Freeform 61"/>
              <p:cNvSpPr/>
              <p:nvPr userDrawn="1"/>
            </p:nvSpPr>
            <p:spPr>
              <a:xfrm>
                <a:off x="0" y="1039"/>
                <a:ext cx="629" cy="937"/>
              </a:xfrm>
              <a:custGeom>
                <a:avLst/>
                <a:gdLst/>
                <a:ahLst/>
                <a:cxnLst>
                  <a:cxn ang="0">
                    <a:pos x="606" y="0"/>
                  </a:cxn>
                  <a:cxn ang="0">
                    <a:pos x="582" y="0"/>
                  </a:cxn>
                  <a:cxn ang="0">
                    <a:pos x="0" y="871"/>
                  </a:cxn>
                  <a:cxn ang="0">
                    <a:pos x="0" y="937"/>
                  </a:cxn>
                  <a:cxn ang="0">
                    <a:pos x="629" y="4"/>
                  </a:cxn>
                  <a:cxn ang="0">
                    <a:pos x="606" y="0"/>
                  </a:cxn>
                  <a:cxn ang="0">
                    <a:pos x="606" y="0"/>
                  </a:cxn>
                </a:cxnLst>
                <a:pathLst>
                  <a:path w="629" h="937">
                    <a:moveTo>
                      <a:pt x="606" y="0"/>
                    </a:moveTo>
                    <a:lnTo>
                      <a:pt x="582" y="0"/>
                    </a:lnTo>
                    <a:lnTo>
                      <a:pt x="0" y="871"/>
                    </a:lnTo>
                    <a:lnTo>
                      <a:pt x="0" y="937"/>
                    </a:lnTo>
                    <a:lnTo>
                      <a:pt x="629" y="4"/>
                    </a:lnTo>
                    <a:lnTo>
                      <a:pt x="606" y="0"/>
                    </a:lnTo>
                    <a:lnTo>
                      <a:pt x="606" y="0"/>
                    </a:lnTo>
                    <a:close/>
                  </a:path>
                </a:pathLst>
              </a:custGeom>
              <a:solidFill>
                <a:schemeClr val="accent2">
                  <a:alpha val="100000"/>
                </a:schemeClr>
              </a:solidFill>
              <a:ln w="9525">
                <a:noFill/>
              </a:ln>
            </p:spPr>
            <p:txBody>
              <a:bodyPr/>
              <a:p>
                <a:endParaRPr lang="zh-CN" altLang="en-US"/>
              </a:p>
            </p:txBody>
          </p:sp>
          <p:sp>
            <p:nvSpPr>
              <p:cNvPr id="1065" name="Freeform 62"/>
              <p:cNvSpPr/>
              <p:nvPr userDrawn="1"/>
            </p:nvSpPr>
            <p:spPr>
              <a:xfrm>
                <a:off x="0" y="1039"/>
                <a:ext cx="305" cy="427"/>
              </a:xfrm>
              <a:custGeom>
                <a:avLst/>
                <a:gdLst/>
                <a:ahLst/>
                <a:cxnLst>
                  <a:cxn ang="0">
                    <a:pos x="282" y="0"/>
                  </a:cxn>
                  <a:cxn ang="0">
                    <a:pos x="252" y="0"/>
                  </a:cxn>
                  <a:cxn ang="0">
                    <a:pos x="0" y="361"/>
                  </a:cxn>
                  <a:cxn ang="0">
                    <a:pos x="0" y="427"/>
                  </a:cxn>
                  <a:cxn ang="0">
                    <a:pos x="305" y="5"/>
                  </a:cxn>
                  <a:cxn ang="0">
                    <a:pos x="282" y="0"/>
                  </a:cxn>
                  <a:cxn ang="0">
                    <a:pos x="282" y="0"/>
                  </a:cxn>
                </a:cxnLst>
                <a:pathLst>
                  <a:path w="305" h="427">
                    <a:moveTo>
                      <a:pt x="282" y="0"/>
                    </a:moveTo>
                    <a:lnTo>
                      <a:pt x="252" y="0"/>
                    </a:lnTo>
                    <a:lnTo>
                      <a:pt x="0" y="361"/>
                    </a:lnTo>
                    <a:lnTo>
                      <a:pt x="0" y="427"/>
                    </a:lnTo>
                    <a:lnTo>
                      <a:pt x="305" y="5"/>
                    </a:lnTo>
                    <a:lnTo>
                      <a:pt x="282" y="0"/>
                    </a:lnTo>
                    <a:lnTo>
                      <a:pt x="282" y="0"/>
                    </a:lnTo>
                    <a:close/>
                  </a:path>
                </a:pathLst>
              </a:custGeom>
              <a:solidFill>
                <a:schemeClr val="accent2">
                  <a:alpha val="100000"/>
                </a:schemeClr>
              </a:solidFill>
              <a:ln w="9525">
                <a:noFill/>
              </a:ln>
            </p:spPr>
            <p:txBody>
              <a:bodyPr/>
              <a:p>
                <a:endParaRPr lang="zh-CN" altLang="en-US"/>
              </a:p>
            </p:txBody>
          </p:sp>
          <p:sp>
            <p:nvSpPr>
              <p:cNvPr id="28735" name="Freeform 63"/>
              <p:cNvSpPr/>
              <p:nvPr/>
            </p:nvSpPr>
            <p:spPr bwMode="hidden">
              <a:xfrm>
                <a:off x="4481" y="1039"/>
                <a:ext cx="1277" cy="2686"/>
              </a:xfrm>
              <a:custGeom>
                <a:avLst/>
                <a:gdLst/>
                <a:ahLst/>
                <a:cxnLst>
                  <a:cxn ang="0">
                    <a:pos x="41" y="0"/>
                  </a:cxn>
                  <a:cxn ang="0">
                    <a:pos x="17" y="0"/>
                  </a:cxn>
                  <a:cxn ang="0">
                    <a:pos x="0" y="4"/>
                  </a:cxn>
                  <a:cxn ang="0">
                    <a:pos x="1277" y="2686"/>
                  </a:cxn>
                  <a:cxn ang="0">
                    <a:pos x="1277" y="2596"/>
                  </a:cxn>
                  <a:cxn ang="0">
                    <a:pos x="41" y="0"/>
                  </a:cxn>
                  <a:cxn ang="0">
                    <a:pos x="41" y="0"/>
                  </a:cxn>
                </a:cxnLst>
                <a:rect l="0" t="0" r="r" b="b"/>
                <a:pathLst>
                  <a:path w="1277" h="2686">
                    <a:moveTo>
                      <a:pt x="41" y="0"/>
                    </a:moveTo>
                    <a:lnTo>
                      <a:pt x="17" y="0"/>
                    </a:lnTo>
                    <a:lnTo>
                      <a:pt x="0" y="4"/>
                    </a:lnTo>
                    <a:lnTo>
                      <a:pt x="1277" y="2686"/>
                    </a:lnTo>
                    <a:lnTo>
                      <a:pt x="1277" y="2596"/>
                    </a:lnTo>
                    <a:lnTo>
                      <a:pt x="41" y="0"/>
                    </a:lnTo>
                    <a:lnTo>
                      <a:pt x="41"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7" name="Freeform 64"/>
              <p:cNvSpPr/>
              <p:nvPr userDrawn="1"/>
            </p:nvSpPr>
            <p:spPr>
              <a:xfrm>
                <a:off x="4770" y="1039"/>
                <a:ext cx="988" cy="1730"/>
              </a:xfrm>
              <a:custGeom>
                <a:avLst/>
                <a:gdLst/>
                <a:ahLst/>
                <a:cxnLst>
                  <a:cxn ang="0">
                    <a:pos x="16" y="0"/>
                  </a:cxn>
                  <a:cxn ang="0">
                    <a:pos x="0" y="7"/>
                  </a:cxn>
                  <a:cxn ang="0">
                    <a:pos x="988" y="1730"/>
                  </a:cxn>
                  <a:cxn ang="0">
                    <a:pos x="988" y="1653"/>
                  </a:cxn>
                  <a:cxn ang="0">
                    <a:pos x="40" y="0"/>
                  </a:cxn>
                  <a:cxn ang="0">
                    <a:pos x="16" y="0"/>
                  </a:cxn>
                  <a:cxn ang="0">
                    <a:pos x="16" y="0"/>
                  </a:cxn>
                </a:cxnLst>
                <a:pathLst>
                  <a:path w="988" h="1730">
                    <a:moveTo>
                      <a:pt x="16" y="0"/>
                    </a:moveTo>
                    <a:lnTo>
                      <a:pt x="0" y="7"/>
                    </a:lnTo>
                    <a:lnTo>
                      <a:pt x="988" y="1730"/>
                    </a:lnTo>
                    <a:lnTo>
                      <a:pt x="988" y="1653"/>
                    </a:lnTo>
                    <a:lnTo>
                      <a:pt x="40" y="0"/>
                    </a:lnTo>
                    <a:lnTo>
                      <a:pt x="16" y="0"/>
                    </a:lnTo>
                    <a:lnTo>
                      <a:pt x="16" y="0"/>
                    </a:lnTo>
                    <a:close/>
                  </a:path>
                </a:pathLst>
              </a:custGeom>
              <a:solidFill>
                <a:schemeClr val="accent2">
                  <a:alpha val="100000"/>
                </a:schemeClr>
              </a:solidFill>
              <a:ln w="9525">
                <a:noFill/>
              </a:ln>
            </p:spPr>
            <p:txBody>
              <a:bodyPr/>
              <a:p>
                <a:endParaRPr lang="zh-CN" altLang="en-US"/>
              </a:p>
            </p:txBody>
          </p:sp>
          <p:sp>
            <p:nvSpPr>
              <p:cNvPr id="1068" name="Freeform 65"/>
              <p:cNvSpPr/>
              <p:nvPr userDrawn="1"/>
            </p:nvSpPr>
            <p:spPr>
              <a:xfrm>
                <a:off x="5088" y="1039"/>
                <a:ext cx="670" cy="997"/>
              </a:xfrm>
              <a:custGeom>
                <a:avLst/>
                <a:gdLst/>
                <a:ahLst/>
                <a:cxnLst>
                  <a:cxn ang="0">
                    <a:pos x="22" y="0"/>
                  </a:cxn>
                  <a:cxn ang="0">
                    <a:pos x="0" y="4"/>
                  </a:cxn>
                  <a:cxn ang="0">
                    <a:pos x="670" y="997"/>
                  </a:cxn>
                  <a:cxn ang="0">
                    <a:pos x="670" y="925"/>
                  </a:cxn>
                  <a:cxn ang="0">
                    <a:pos x="46" y="0"/>
                  </a:cxn>
                  <a:cxn ang="0">
                    <a:pos x="22" y="0"/>
                  </a:cxn>
                  <a:cxn ang="0">
                    <a:pos x="22" y="0"/>
                  </a:cxn>
                </a:cxnLst>
                <a:pathLst>
                  <a:path w="670" h="997">
                    <a:moveTo>
                      <a:pt x="22" y="0"/>
                    </a:moveTo>
                    <a:lnTo>
                      <a:pt x="0" y="4"/>
                    </a:lnTo>
                    <a:lnTo>
                      <a:pt x="670" y="997"/>
                    </a:lnTo>
                    <a:lnTo>
                      <a:pt x="670" y="925"/>
                    </a:lnTo>
                    <a:lnTo>
                      <a:pt x="46" y="0"/>
                    </a:lnTo>
                    <a:lnTo>
                      <a:pt x="22" y="0"/>
                    </a:lnTo>
                    <a:lnTo>
                      <a:pt x="22" y="0"/>
                    </a:lnTo>
                    <a:close/>
                  </a:path>
                </a:pathLst>
              </a:custGeom>
              <a:solidFill>
                <a:schemeClr val="accent2">
                  <a:alpha val="100000"/>
                </a:schemeClr>
              </a:solidFill>
              <a:ln w="9525">
                <a:noFill/>
              </a:ln>
            </p:spPr>
            <p:txBody>
              <a:bodyPr/>
              <a:p>
                <a:endParaRPr lang="zh-CN" altLang="en-US"/>
              </a:p>
            </p:txBody>
          </p:sp>
          <p:sp>
            <p:nvSpPr>
              <p:cNvPr id="1069" name="Freeform 66"/>
              <p:cNvSpPr/>
              <p:nvPr userDrawn="1"/>
            </p:nvSpPr>
            <p:spPr>
              <a:xfrm>
                <a:off x="5412" y="1039"/>
                <a:ext cx="346" cy="487"/>
              </a:xfrm>
              <a:custGeom>
                <a:avLst/>
                <a:gdLst/>
                <a:ahLst/>
                <a:cxnLst>
                  <a:cxn ang="0">
                    <a:pos x="22" y="0"/>
                  </a:cxn>
                  <a:cxn ang="0">
                    <a:pos x="0" y="7"/>
                  </a:cxn>
                  <a:cxn ang="0">
                    <a:pos x="346" y="487"/>
                  </a:cxn>
                  <a:cxn ang="0">
                    <a:pos x="346" y="415"/>
                  </a:cxn>
                  <a:cxn ang="0">
                    <a:pos x="46" y="0"/>
                  </a:cxn>
                  <a:cxn ang="0">
                    <a:pos x="22" y="0"/>
                  </a:cxn>
                  <a:cxn ang="0">
                    <a:pos x="22" y="0"/>
                  </a:cxn>
                </a:cxnLst>
                <a:pathLst>
                  <a:path w="346" h="487">
                    <a:moveTo>
                      <a:pt x="22" y="0"/>
                    </a:moveTo>
                    <a:lnTo>
                      <a:pt x="0" y="7"/>
                    </a:lnTo>
                    <a:lnTo>
                      <a:pt x="346" y="487"/>
                    </a:lnTo>
                    <a:lnTo>
                      <a:pt x="346" y="415"/>
                    </a:lnTo>
                    <a:lnTo>
                      <a:pt x="46" y="0"/>
                    </a:lnTo>
                    <a:lnTo>
                      <a:pt x="22" y="0"/>
                    </a:lnTo>
                    <a:lnTo>
                      <a:pt x="22" y="0"/>
                    </a:lnTo>
                    <a:close/>
                  </a:path>
                </a:pathLst>
              </a:custGeom>
              <a:solidFill>
                <a:schemeClr val="accent2">
                  <a:alpha val="100000"/>
                </a:schemeClr>
              </a:solidFill>
              <a:ln w="9525">
                <a:noFill/>
              </a:ln>
            </p:spPr>
            <p:txBody>
              <a:bodyPr/>
              <a:p>
                <a:endParaRPr lang="zh-CN" altLang="en-US"/>
              </a:p>
            </p:txBody>
          </p:sp>
        </p:grpSp>
      </p:grpSp>
      <p:sp>
        <p:nvSpPr>
          <p:cNvPr id="28739" name="Rectangle 67"/>
          <p:cNvSpPr>
            <a:spLocks noGrp="1" noChangeArrowheads="1"/>
          </p:cNvSpPr>
          <p:nvPr>
            <p:ph type="title"/>
          </p:nvPr>
        </p:nvSpPr>
        <p:spPr bwMode="auto">
          <a:xfrm>
            <a:off x="455613" y="273050"/>
            <a:ext cx="8226425" cy="1143000"/>
          </a:xfrm>
          <a:prstGeom prst="rect">
            <a:avLst/>
          </a:prstGeom>
          <a:noFill/>
          <a:ln w="9525">
            <a:noFill/>
            <a:miter lim="800000"/>
          </a:ln>
          <a:effectLst/>
        </p:spPr>
        <p:txBody>
          <a:bodyPr vert="horz" wrap="square" lIns="91440" tIns="45720" rIns="91440" bIns="45720" numCol="1" anchor="ctr" anchorCtr="1" compatLnSpc="1"/>
          <a:lstStyle/>
          <a:p>
            <a:pPr lvl="0"/>
            <a:r>
              <a:rPr lang="zh-CN" altLang="en-US" smtClean="0"/>
              <a:t>单击此处编辑母版标题样式</a:t>
            </a:r>
            <a:endParaRPr lang="zh-CN" altLang="en-US" smtClean="0"/>
          </a:p>
        </p:txBody>
      </p:sp>
      <p:sp>
        <p:nvSpPr>
          <p:cNvPr id="28740" name="Rectangle 68"/>
          <p:cNvSpPr>
            <a:spLocks noGrp="1" noChangeArrowheads="1"/>
          </p:cNvSpPr>
          <p:nvPr>
            <p:ph type="dt" sz="half" idx="2"/>
          </p:nvPr>
        </p:nvSpPr>
        <p:spPr bwMode="auto">
          <a:xfrm>
            <a:off x="455613" y="6242050"/>
            <a:ext cx="2130425" cy="474663"/>
          </a:xfrm>
          <a:prstGeom prst="rect">
            <a:avLst/>
          </a:prstGeom>
          <a:noFill/>
          <a:ln w="9525">
            <a:noFill/>
            <a:miter lim="800000"/>
          </a:ln>
          <a:effectLst/>
        </p:spPr>
        <p:txBody>
          <a:bodyPr vert="horz" wrap="square" lIns="91440" tIns="45720" rIns="91440" bIns="45720" numCol="1" anchor="t" anchorCtr="0" compatLnSpc="1"/>
          <a:lstStyle>
            <a:lvl1pPr>
              <a:defRPr sz="1000">
                <a:effectLst>
                  <a:outerShdw blurRad="38100" dist="38100" dir="2700000" algn="tl">
                    <a:srgbClr val="000000"/>
                  </a:outerShdw>
                </a:effectLst>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8741" name="Rectangle 69"/>
          <p:cNvSpPr>
            <a:spLocks noGrp="1" noChangeArrowheads="1"/>
          </p:cNvSpPr>
          <p:nvPr>
            <p:ph type="ftr" sz="quarter" idx="3"/>
          </p:nvPr>
        </p:nvSpPr>
        <p:spPr bwMode="auto">
          <a:xfrm>
            <a:off x="3124200" y="6242050"/>
            <a:ext cx="2895600" cy="474663"/>
          </a:xfrm>
          <a:prstGeom prst="rect">
            <a:avLst/>
          </a:prstGeom>
          <a:noFill/>
          <a:ln w="9525">
            <a:noFill/>
            <a:miter lim="800000"/>
          </a:ln>
          <a:effectLst/>
        </p:spPr>
        <p:txBody>
          <a:bodyPr vert="horz" wrap="square" lIns="91440" tIns="45720" rIns="91440" bIns="45720" numCol="1" anchor="t" anchorCtr="0" compatLnSpc="1"/>
          <a:lstStyle>
            <a:lvl1pPr algn="ctr">
              <a:defRPr sz="1000">
                <a:effectLst>
                  <a:outerShdw blurRad="38100" dist="38100" dir="2700000" algn="tl">
                    <a:srgbClr val="000000"/>
                  </a:outerShdw>
                </a:effectLst>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8742" name="Rectangle 70"/>
          <p:cNvSpPr>
            <a:spLocks noGrp="1" noChangeArrowheads="1"/>
          </p:cNvSpPr>
          <p:nvPr>
            <p:ph type="sldNum" sz="quarter" idx="4"/>
          </p:nvPr>
        </p:nvSpPr>
        <p:spPr bwMode="auto">
          <a:xfrm>
            <a:off x="6553200" y="6242050"/>
            <a:ext cx="2130425" cy="474663"/>
          </a:xfrm>
          <a:prstGeom prst="rect">
            <a:avLst/>
          </a:prstGeom>
          <a:noFill/>
          <a:ln w="9525">
            <a:noFill/>
            <a:miter lim="800000"/>
          </a:ln>
          <a:effectLst/>
        </p:spPr>
        <p:txBody>
          <a:bodyPr vert="horz" wrap="square" lIns="91440" tIns="45720" rIns="91440" bIns="45720" numCol="1" anchor="t" anchorCtr="0" compatLnSpc="1"/>
          <a:lstStyle>
            <a:lvl1pPr algn="r">
              <a:defRPr sz="1000">
                <a:effectLst>
                  <a:outerShdw blurRad="38100" dist="38100" dir="2700000" algn="tl">
                    <a:srgbClr val="000000"/>
                  </a:outerShdw>
                </a:effectLs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DA651A1-174A-4CA7-BFE9-1F7BB5849609}" type="slidenum">
              <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8743" name="Rectangle 71"/>
          <p:cNvSpPr>
            <a:spLocks noGrp="1" noChangeArrowheads="1"/>
          </p:cNvSpPr>
          <p:nvPr>
            <p:ph type="body" idx="1"/>
          </p:nvPr>
        </p:nvSpPr>
        <p:spPr bwMode="auto">
          <a:xfrm>
            <a:off x="455613" y="1598613"/>
            <a:ext cx="8226425" cy="4497388"/>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115000"/>
        <a:buFont typeface="Wingdings" panose="05000000000000000000" pitchFamily="2" charset="2"/>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115000"/>
        <a:buFont typeface="Wingdings" panose="05000000000000000000" pitchFamily="2" charset="2"/>
        <a:buChar char="§"/>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Rectangle 2"/>
          <p:cNvSpPr>
            <a:spLocks noGrp="1" noChangeArrowheads="1"/>
          </p:cNvSpPr>
          <p:nvPr>
            <p:ph type="title"/>
          </p:nvPr>
        </p:nvSpPr>
        <p:spPr>
          <a:xfrm>
            <a:off x="455613" y="273050"/>
            <a:ext cx="8226425" cy="460375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br>
              <a:rPr kumimoji="0" lang="zh-CN" altLang="en-US" sz="48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br>
            <a:br>
              <a:rPr kumimoji="0" lang="zh-CN" altLang="en-US" sz="48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br>
            <a:r>
              <a:rPr kumimoji="0" lang="zh-CN" altLang="en-US" sz="48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前处理培训</a:t>
            </a:r>
            <a:br>
              <a:rPr kumimoji="0" lang="zh-CN" altLang="en-US" sz="40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br>
            <a:br>
              <a:rPr kumimoji="0" lang="zh-CN" altLang="en-US" sz="40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br>
            <a:r>
              <a:rPr kumimoji="0" lang="en-US" altLang="zh-CN" sz="40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a:t>
            </a:r>
            <a:r>
              <a:rPr kumimoji="0" lang="zh-CN" altLang="en-US" sz="40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常见问题处理</a:t>
            </a:r>
            <a:br>
              <a:rPr kumimoji="0" lang="zh-CN" altLang="en-US" sz="40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br>
            <a:br>
              <a:rPr kumimoji="0" lang="zh-CN" altLang="en-US" sz="40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br>
            <a:endParaRPr kumimoji="0" lang="zh-CN" altLang="en-US" sz="24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7" name="Rectangle 3"/>
          <p:cNvSpPr>
            <a:spLocks noGrp="1" noChangeArrowheads="1"/>
          </p:cNvSpPr>
          <p:nvPr>
            <p:ph type="body" sz="half" idx="1"/>
          </p:nvPr>
        </p:nvSpPr>
        <p:spPr>
          <a:xfrm>
            <a:off x="838200" y="533400"/>
            <a:ext cx="7315200" cy="12954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3.2</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水洗槽碱度过高</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现象：脱脂后的水洗槽中的清水的</a:t>
            </a:r>
            <a:r>
              <a:rPr kumimoji="0" lang="en-US" altLang="zh-CN"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PH</a:t>
            </a: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值大</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形成原因及解决措施</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graphicFrame>
        <p:nvGraphicFramePr>
          <p:cNvPr id="52326" name="Group 102"/>
          <p:cNvGraphicFramePr>
            <a:graphicFrameLocks noGrp="1"/>
          </p:cNvGraphicFramePr>
          <p:nvPr/>
        </p:nvGraphicFramePr>
        <p:xfrm>
          <a:off x="838200" y="1981200"/>
          <a:ext cx="7467600" cy="1587500"/>
        </p:xfrm>
        <a:graphic>
          <a:graphicData uri="http://schemas.openxmlformats.org/drawingml/2006/table">
            <a:tbl>
              <a:tblPr/>
              <a:tblGrid>
                <a:gridCol w="1066800"/>
                <a:gridCol w="2743200"/>
                <a:gridCol w="3657600"/>
              </a:tblGrid>
              <a:tr h="3810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序号</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形成原因</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解决措施</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9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工件带入太多脱脂槽液入水洗槽</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改变工件装挂方式或延长工件在脱脂上方的停留时间</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水洗槽溢流量太小</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加大溢流量</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noChangeArrowheads="1"/>
          </p:cNvSpPr>
          <p:nvPr>
            <p:ph type="title"/>
          </p:nvPr>
        </p:nvSpPr>
        <p:spPr>
          <a:xfrm>
            <a:off x="457200" y="152400"/>
            <a:ext cx="8226425" cy="7620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4</a:t>
            </a:r>
            <a:r>
              <a:rPr kumimoji="0" lang="zh-CN" altLang="en-US" sz="36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、化学除锈</a:t>
            </a:r>
            <a:endParaRPr kumimoji="0" lang="zh-CN" altLang="en-US" sz="36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56323" name="Rectangle 3"/>
          <p:cNvSpPr>
            <a:spLocks noGrp="1" noChangeArrowheads="1"/>
          </p:cNvSpPr>
          <p:nvPr>
            <p:ph idx="1"/>
          </p:nvPr>
        </p:nvSpPr>
        <p:spPr>
          <a:xfrm>
            <a:off x="457200" y="990600"/>
            <a:ext cx="8226425" cy="4876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en-US" altLang="zh-CN" sz="2000" b="1" i="0" u="none" strike="noStrike" kern="0" cap="none" spc="0" normalizeH="0" baseline="0" noProof="0" smtClean="0">
                <a:ln>
                  <a:noFill/>
                </a:ln>
                <a:solidFill>
                  <a:schemeClr val="hlink"/>
                </a:solidFill>
                <a:effectLst>
                  <a:outerShdw blurRad="38100" dist="38100" dir="2700000" algn="tl">
                    <a:srgbClr val="000000"/>
                  </a:outerShdw>
                </a:effectLst>
                <a:uLnTx/>
                <a:uFillTx/>
                <a:latin typeface="+mn-lt"/>
                <a:ea typeface="+mn-ea"/>
                <a:cs typeface="+mn-cs"/>
              </a:rPr>
              <a:t>          </a:t>
            </a:r>
            <a:r>
              <a:rPr kumimoji="0" lang="zh-CN" altLang="en-US" sz="2000" b="1" i="0" u="none" strike="noStrike" kern="0" cap="none" spc="0" normalizeH="0" baseline="0" noProof="0" smtClean="0">
                <a:ln>
                  <a:noFill/>
                </a:ln>
                <a:solidFill>
                  <a:schemeClr val="hlink"/>
                </a:solidFill>
                <a:effectLst>
                  <a:outerShdw blurRad="38100" dist="38100" dir="2700000" algn="tl">
                    <a:srgbClr val="000000"/>
                  </a:outerShdw>
                </a:effectLst>
                <a:uLnTx/>
                <a:uFillTx/>
                <a:latin typeface="+mn-lt"/>
                <a:ea typeface="+mn-ea"/>
                <a:cs typeface="+mn-cs"/>
              </a:rPr>
              <a:t>常用酸有：硫酸、盐酸、硝酸、氢氟酸、磷酸、有机酸等，其中硫酸和盐酸应用最为广泛，成本也低廉。</a:t>
            </a:r>
            <a:endParaRPr kumimoji="0" lang="zh-CN" altLang="en-US" sz="2000" b="1" i="0" u="none" strike="noStrike" kern="0" cap="none" spc="0" normalizeH="0" baseline="0" noProof="0" smtClean="0">
              <a:ln>
                <a:noFill/>
              </a:ln>
              <a:solidFill>
                <a:schemeClr val="hlink"/>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4.1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锈层或氧化皮去除不彻底</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现象：工件除锈以后，表面局部仍有锈层或氧化皮。</a:t>
            </a:r>
            <a:endParaRPr kumimoji="0" lang="zh-CN" altLang="en-US" sz="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endParaRPr kumimoji="0" lang="zh-CN" altLang="en-US" sz="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形成原因及解决措施</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graphicFrame>
        <p:nvGraphicFramePr>
          <p:cNvPr id="56399" name="Group 79"/>
          <p:cNvGraphicFramePr>
            <a:graphicFrameLocks noGrp="1"/>
          </p:cNvGraphicFramePr>
          <p:nvPr/>
        </p:nvGraphicFramePr>
        <p:xfrm>
          <a:off x="838200" y="2971800"/>
          <a:ext cx="7696200" cy="3500438"/>
        </p:xfrm>
        <a:graphic>
          <a:graphicData uri="http://schemas.openxmlformats.org/drawingml/2006/table">
            <a:tbl>
              <a:tblPr/>
              <a:tblGrid>
                <a:gridCol w="914400"/>
                <a:gridCol w="2667000"/>
                <a:gridCol w="4114800"/>
              </a:tblGrid>
              <a:tr h="4064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序号</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形成原因</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解决措施</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工件表面油污未除尽就除锈 </a:t>
                      </a:r>
                      <a:endPar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重新除油或在酸洗池添加适量的酸性除油剂 </a:t>
                      </a:r>
                      <a:endPar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锈层或氧化皮太厚或工件表面有腐蚀现象 </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延长去锈或氧化皮时间，添加除锈添加剂或氧化去皮剂 </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除锈液浓度，温度太低或槽液使用过久</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针对原因，采取相应措施，加料或换槽</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4</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缓蚀剂用量过多</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加水稀释后，再补充酸量</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5</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局部附有油漆或其它胶状物</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去除油漆后再除锈</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6</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除锈用的酸本身除锈力弱</a:t>
                      </a:r>
                      <a:endPar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采用强酸除锈</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5" name="Rectangle 3"/>
          <p:cNvSpPr>
            <a:spLocks noGrp="1" noChangeArrowheads="1"/>
          </p:cNvSpPr>
          <p:nvPr>
            <p:ph idx="1"/>
          </p:nvPr>
        </p:nvSpPr>
        <p:spPr>
          <a:xfrm>
            <a:off x="533400" y="533400"/>
            <a:ext cx="8226425" cy="16002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4.2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表面发黄</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现象：工件表面局部或大面积呈现黄色锈蚀</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形成原因及解决措施</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graphicFrame>
        <p:nvGraphicFramePr>
          <p:cNvPr id="54316" name="Group 44"/>
          <p:cNvGraphicFramePr>
            <a:graphicFrameLocks noGrp="1"/>
          </p:cNvGraphicFramePr>
          <p:nvPr/>
        </p:nvGraphicFramePr>
        <p:xfrm>
          <a:off x="685800" y="2133600"/>
          <a:ext cx="7620000" cy="2906713"/>
        </p:xfrm>
        <a:graphic>
          <a:graphicData uri="http://schemas.openxmlformats.org/drawingml/2006/table">
            <a:tbl>
              <a:tblPr/>
              <a:tblGrid>
                <a:gridCol w="1066800"/>
                <a:gridCol w="2514600"/>
                <a:gridCol w="4038600"/>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序号</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形成原因</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解决措施</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强酸除锈后，工件水洗不及时或清洗不干净，工件表面留有残酸</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工件除锈后立即用水冲洗，并及时进入下道工序</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强酸除锈后，钢铁工件放置时间太长</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除锈后应立即冲干工件上的水份，防止生锈或进行其它处理，对已生锈工件重新处理</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锈层未除干净</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重新除锈</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5" name="Rectangle 3"/>
          <p:cNvSpPr>
            <a:spLocks noGrp="1" noChangeArrowheads="1"/>
          </p:cNvSpPr>
          <p:nvPr>
            <p:ph idx="1"/>
          </p:nvPr>
        </p:nvSpPr>
        <p:spPr>
          <a:xfrm>
            <a:off x="457200" y="533400"/>
            <a:ext cx="8226425" cy="1524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4.3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除锈效率急剧下降</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现象：除锈剂消耗太快，除锈效率急剧下降</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形成原因及解决措施</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graphicFrame>
        <p:nvGraphicFramePr>
          <p:cNvPr id="69697" name="Group 65"/>
          <p:cNvGraphicFramePr>
            <a:graphicFrameLocks noGrp="1"/>
          </p:cNvGraphicFramePr>
          <p:nvPr/>
        </p:nvGraphicFramePr>
        <p:xfrm>
          <a:off x="685800" y="2057400"/>
          <a:ext cx="7696200" cy="3021013"/>
        </p:xfrm>
        <a:graphic>
          <a:graphicData uri="http://schemas.openxmlformats.org/drawingml/2006/table">
            <a:tbl>
              <a:tblPr/>
              <a:tblGrid>
                <a:gridCol w="1066800"/>
                <a:gridCol w="2997200"/>
                <a:gridCol w="3632200"/>
              </a:tblGrid>
              <a:tr h="4572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序号</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形成原因</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解决措施</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0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钢铁工件表面锈蚀太重，除锈剂消耗多</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属正常消耗，及时补充除锈剂或酸液</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处理温度太高或酸的挥发太快，尤其是酸雾抑制性差的盐酸型除锈剂</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适当降低加热温度或更换酸雾抑制性好的除锈剂</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6588">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操作不慎，工件带出除锈剂过多</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小心操作</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4</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除锈剂和酸的质量差</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更换或补加除锈添加剂和酸</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816" name="Rectangle 208"/>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5</a:t>
            </a:r>
            <a:r>
              <a:rPr kumimoji="0" lang="zh-CN" altLang="en-U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、除锈后水洗工序存在问题</a:t>
            </a:r>
            <a:endParaRPr kumimoji="0" lang="zh-CN" altLang="en-U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6861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5.1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除锈后水洗槽酸度过高</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现象：除锈后水洗槽中的清水的</a:t>
            </a:r>
            <a:r>
              <a:rPr kumimoji="0" lang="en-US" altLang="zh-CN"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PH</a:t>
            </a: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值过小</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形成原因及解决措施</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graphicFrame>
        <p:nvGraphicFramePr>
          <p:cNvPr id="68817" name="Group 209"/>
          <p:cNvGraphicFramePr>
            <a:graphicFrameLocks noGrp="1"/>
          </p:cNvGraphicFramePr>
          <p:nvPr/>
        </p:nvGraphicFramePr>
        <p:xfrm>
          <a:off x="762000" y="3352800"/>
          <a:ext cx="7467600" cy="2255838"/>
        </p:xfrm>
        <a:graphic>
          <a:graphicData uri="http://schemas.openxmlformats.org/drawingml/2006/table">
            <a:tbl>
              <a:tblPr/>
              <a:tblGrid>
                <a:gridCol w="1066800"/>
                <a:gridCol w="2819400"/>
                <a:gridCol w="3581400"/>
              </a:tblGrid>
              <a:tr h="274638">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序号</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形成原因</a:t>
                      </a:r>
                      <a:endParaRPr kumimoji="0" lang="zh-CN" altLang="en-US" sz="12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解决措施</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酸洗除锈槽向水洗槽串液</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改造设备，避免串槽现象发生</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9013">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工件带太多除锈槽液入水洗槽</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改变工件装挂形式或延长工件在除锈池上方的停留时间，完善工艺排水孔</a:t>
                      </a: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间，完善工艺排水孔 </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水洗槽溢流量太小</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加大溢流量</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5" name="Rectangle 3"/>
          <p:cNvSpPr>
            <a:spLocks noGrp="1" noChangeArrowheads="1"/>
          </p:cNvSpPr>
          <p:nvPr>
            <p:ph idx="1"/>
          </p:nvPr>
        </p:nvSpPr>
        <p:spPr>
          <a:xfrm>
            <a:off x="533400" y="381000"/>
            <a:ext cx="8226425" cy="44973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5.2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工件除锈水洗后生锈</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现象；经过脱脂除锈后的工件，在尚未进入下道工序前生锈。</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形成原因及解决措施</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graphicFrame>
        <p:nvGraphicFramePr>
          <p:cNvPr id="85033" name="Group 41"/>
          <p:cNvGraphicFramePr>
            <a:graphicFrameLocks noGrp="1"/>
          </p:cNvGraphicFramePr>
          <p:nvPr/>
        </p:nvGraphicFramePr>
        <p:xfrm>
          <a:off x="914400" y="1981200"/>
          <a:ext cx="7467600" cy="2514600"/>
        </p:xfrm>
        <a:graphic>
          <a:graphicData uri="http://schemas.openxmlformats.org/drawingml/2006/table">
            <a:tbl>
              <a:tblPr/>
              <a:tblGrid>
                <a:gridCol w="1143000"/>
                <a:gridCol w="2895600"/>
                <a:gridCol w="3429000"/>
              </a:tblGrid>
              <a:tr h="4572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序号</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形成原因</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解决措施</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工件水洗后空中停留时间太长</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在工序间增加喷湿措施或想办法减少空中停留时间</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工件在水洗中停留时间太长（或浸泡于水洗中时间太长）</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控制水洗浸泡时间，重新除锈</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水洗池酸性较重造成</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加大清水池溢流量</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noChangeArrowheads="1"/>
          </p:cNvSpPr>
          <p:nvPr>
            <p:ph type="title"/>
          </p:nvPr>
        </p:nvSpPr>
        <p:spPr>
          <a:xfrm>
            <a:off x="457200" y="0"/>
            <a:ext cx="8226425" cy="6858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6</a:t>
            </a:r>
            <a:r>
              <a:rPr kumimoji="0" lang="zh-CN" altLang="en-U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、表调或中和工序存在问题</a:t>
            </a:r>
            <a:endParaRPr kumimoji="0" lang="zh-CN" altLang="en-U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86019" name="Rectangle 3"/>
          <p:cNvSpPr>
            <a:spLocks noGrp="1" noChangeArrowheads="1"/>
          </p:cNvSpPr>
          <p:nvPr>
            <p:ph idx="1"/>
          </p:nvPr>
        </p:nvSpPr>
        <p:spPr>
          <a:xfrm>
            <a:off x="457200" y="609600"/>
            <a:ext cx="8226425" cy="44973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6.1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表调或中和泡沫过多</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现象：表调或中和的泡沫过多或有溢出槽外</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形成原因及解决措施</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6.2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表调或中和偏酸或消耗快</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现象：表调或中和液的</a:t>
            </a:r>
            <a:r>
              <a:rPr kumimoji="0" lang="en-US" altLang="zh-CN"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PH</a:t>
            </a: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过小</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形成原因及解决措施</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graphicFrame>
        <p:nvGraphicFramePr>
          <p:cNvPr id="86096" name="Group 80"/>
          <p:cNvGraphicFramePr>
            <a:graphicFrameLocks noGrp="1"/>
          </p:cNvGraphicFramePr>
          <p:nvPr/>
        </p:nvGraphicFramePr>
        <p:xfrm>
          <a:off x="762000" y="1752600"/>
          <a:ext cx="7543800" cy="1547813"/>
        </p:xfrm>
        <a:graphic>
          <a:graphicData uri="http://schemas.openxmlformats.org/drawingml/2006/table">
            <a:tbl>
              <a:tblPr/>
              <a:tblGrid>
                <a:gridCol w="990600"/>
                <a:gridCol w="3276600"/>
                <a:gridCol w="3276600"/>
              </a:tblGrid>
              <a:tr h="3048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序号</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形成原因</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解决措施</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水洗槽含除油剂或表面活性剂</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加大表调前水洗，溢流量</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2</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并随工件带有除油液或脱脂液入表调槽</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改变工件装挂方法或完善工件工艺孔</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6095" name="Group 79"/>
          <p:cNvGraphicFramePr>
            <a:graphicFrameLocks noGrp="1"/>
          </p:cNvGraphicFramePr>
          <p:nvPr/>
        </p:nvGraphicFramePr>
        <p:xfrm>
          <a:off x="838200" y="4648200"/>
          <a:ext cx="7543800" cy="1916113"/>
        </p:xfrm>
        <a:graphic>
          <a:graphicData uri="http://schemas.openxmlformats.org/drawingml/2006/table">
            <a:tbl>
              <a:tblPr/>
              <a:tblGrid>
                <a:gridCol w="990600"/>
                <a:gridCol w="2997200"/>
                <a:gridCol w="3556000"/>
              </a:tblGrid>
              <a:tr h="4318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序号</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形成原因</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解决措施</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表调前水洗池不干净，偏酸</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加大水洗溢流量</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2</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工序间串槽有酸性物质混入</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改造设备，减少串槽现象发生</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工件自身缺陷带酸入表调槽</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改变工件装挂方法和改善工件存在缺陷</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7" name="Rectangle 3"/>
          <p:cNvSpPr>
            <a:spLocks noGrp="1" noChangeArrowheads="1"/>
          </p:cNvSpPr>
          <p:nvPr>
            <p:ph idx="1"/>
          </p:nvPr>
        </p:nvSpPr>
        <p:spPr>
          <a:xfrm>
            <a:off x="609600" y="1066800"/>
            <a:ext cx="8226425" cy="17526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7.1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局部无磷化膜</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现象：工件个别部位尤其是内表面无磷化膜或磷化膜有白点（片）</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endParaRPr kumimoji="0" lang="zh-CN" altLang="en-US" sz="9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形成原因及解决措施</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graphicFrame>
        <p:nvGraphicFramePr>
          <p:cNvPr id="88131" name="Group 67"/>
          <p:cNvGraphicFramePr>
            <a:graphicFrameLocks noGrp="1"/>
          </p:cNvGraphicFramePr>
          <p:nvPr/>
        </p:nvGraphicFramePr>
        <p:xfrm>
          <a:off x="685800" y="2514600"/>
          <a:ext cx="7696200" cy="3886200"/>
        </p:xfrm>
        <a:graphic>
          <a:graphicData uri="http://schemas.openxmlformats.org/drawingml/2006/table">
            <a:tbl>
              <a:tblPr/>
              <a:tblGrid>
                <a:gridCol w="990600"/>
                <a:gridCol w="3073400"/>
                <a:gridCol w="3632200"/>
              </a:tblGrid>
              <a:tr h="4572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序号</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形成原因</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解决措施</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游离酸含量偏低</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补加磷酸</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2</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磷化槽液温度偏低</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提高磷化槽液温度至工艺规定范围</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3</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脱脂不净或磷化时间短</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加强脱脂或延长磷化时间</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4</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工件在磷化过程中表面聚集着氢气</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翻动工件或改变工件的位置</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5</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磷化槽液比例失调</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调整或更换磷化槽液</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6</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装筐过密或工件表面重叠工件</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装筐时注意工件间的间距或避免工件之间重叠，磷化过程中注意多次摇动</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132" name="Rectangle 68"/>
          <p:cNvSpPr>
            <a:spLocks noGrp="1" noChangeArrowheads="1"/>
          </p:cNvSpPr>
          <p:nvPr>
            <p:ph type="title"/>
          </p:nvPr>
        </p:nvSpPr>
        <p:spPr>
          <a:xfrm>
            <a:off x="533400" y="0"/>
            <a:ext cx="8226425" cy="11430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7</a:t>
            </a:r>
            <a:r>
              <a:rPr kumimoji="0" lang="zh-CN" altLang="en-US" sz="36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、磷化常见问题</a:t>
            </a:r>
            <a:endParaRPr kumimoji="0" lang="zh-CN" altLang="en-US" sz="36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1" name="Rectangle 3"/>
          <p:cNvSpPr>
            <a:spLocks noGrp="1" noChangeArrowheads="1"/>
          </p:cNvSpPr>
          <p:nvPr>
            <p:ph idx="1"/>
          </p:nvPr>
        </p:nvSpPr>
        <p:spPr>
          <a:xfrm>
            <a:off x="457200" y="457200"/>
            <a:ext cx="8226425" cy="17526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7.2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膜层结晶粗大</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现象：磷化膜结晶粗大，疏松、表面有水锈</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endParaRPr kumimoji="0" lang="zh-CN" altLang="en-US" sz="1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形成原因及解决措施</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graphicFrame>
        <p:nvGraphicFramePr>
          <p:cNvPr id="89158" name="Group 70"/>
          <p:cNvGraphicFramePr>
            <a:graphicFrameLocks noGrp="1"/>
          </p:cNvGraphicFramePr>
          <p:nvPr/>
        </p:nvGraphicFramePr>
        <p:xfrm>
          <a:off x="685800" y="1905000"/>
          <a:ext cx="7772400" cy="3429000"/>
        </p:xfrm>
        <a:graphic>
          <a:graphicData uri="http://schemas.openxmlformats.org/drawingml/2006/table">
            <a:tbl>
              <a:tblPr/>
              <a:tblGrid>
                <a:gridCol w="1066800"/>
                <a:gridCol w="2997200"/>
                <a:gridCol w="3708400"/>
              </a:tblGrid>
              <a:tr h="4572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序号</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形成原因</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解决措施</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槽液中亚铁离子含量偏低</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提高亚铁离子含量</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2</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磷化槽液的游离酸偏低</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加入磷酸，提高游离酸度</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3</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工件表面有磷酸</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加强清洗或中和处理</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4</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工件表面产生过腐蚀现象</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控制除锈时间或者更换除锈剂</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5</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磷化槽液促进剂含量不足</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补加促进剂</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6</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磷化槽液含有硫酸根离子或盐酸根离子</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rPr>
                        <a:t>更换或调整磷化槽液</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3" name="Rectangle 3"/>
          <p:cNvSpPr>
            <a:spLocks noGrp="1" noChangeArrowheads="1"/>
          </p:cNvSpPr>
          <p:nvPr>
            <p:ph idx="1"/>
          </p:nvPr>
        </p:nvSpPr>
        <p:spPr>
          <a:xfrm>
            <a:off x="609600" y="228600"/>
            <a:ext cx="8226425" cy="16002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7.3</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无磷化膜</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现象：工件表面发黑且无磷化膜或工件表面颜色不变也无磷化膜</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endParaRPr kumimoji="0" lang="zh-CN" altLang="en-US" sz="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形成原因及解决措施</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graphicFrame>
        <p:nvGraphicFramePr>
          <p:cNvPr id="92249" name="Group 89"/>
          <p:cNvGraphicFramePr>
            <a:graphicFrameLocks noGrp="1"/>
          </p:cNvGraphicFramePr>
          <p:nvPr/>
        </p:nvGraphicFramePr>
        <p:xfrm>
          <a:off x="609600" y="1524000"/>
          <a:ext cx="7924800" cy="4443413"/>
        </p:xfrm>
        <a:graphic>
          <a:graphicData uri="http://schemas.openxmlformats.org/drawingml/2006/table">
            <a:tbl>
              <a:tblPr/>
              <a:tblGrid>
                <a:gridCol w="990600"/>
                <a:gridCol w="3073400"/>
                <a:gridCol w="3860800"/>
              </a:tblGrid>
              <a:tr h="4064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序号</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形成原因</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解决措施</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脱脂或除锈不彻底</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重新脱脂或除锈</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磷化槽液中硫酸根含量过高</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用</a:t>
                      </a: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CaCO3</a:t>
                      </a: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调整槽液并过滤</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4</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工件表面过腐蚀，表面积一层碳</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抹去工件表面的积碳后再进行磷化</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5</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磷化槽液中游离酸太低</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补充磷酸</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6</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磷化槽液温度过低</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提高磷化槽液温度至规定范围</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7</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磷化时间不够</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延长磷化时间</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8</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工件表面硬化层</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用强酸腐蚀工件，使其表面露出金属晶粒</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9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9</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磷化槽液中渗入</a:t>
                      </a: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AL</a:t>
                      </a: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a:t>
                      </a: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AS</a:t>
                      </a: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a:t>
                      </a: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PB</a:t>
                      </a: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等杂质</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更换磷化槽液或去除杂质</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6" name="Rectangle 10"/>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前处理常见问题解决及对策</a:t>
            </a:r>
            <a:endParaRPr kumimoji="0" lang="zh-CN" altLang="en-U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107" name="Rectangle 11"/>
          <p:cNvSpPr>
            <a:spLocks noGrp="1" noChangeArrowheads="1"/>
          </p:cNvSpPr>
          <p:nvPr>
            <p:ph idx="1"/>
          </p:nvPr>
        </p:nvSpPr>
        <p:spPr>
          <a:xfrm>
            <a:off x="455613" y="1295400"/>
            <a:ext cx="8226425" cy="54102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a:t>
            </a: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、简述</a:t>
            </a:r>
            <a:endPar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2</a:t>
            </a: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、脱脂问题</a:t>
            </a:r>
            <a:endPar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3</a:t>
            </a: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、碱性除油后水洗工序存在问题</a:t>
            </a:r>
            <a:endPar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4</a:t>
            </a: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、化学除锈</a:t>
            </a:r>
            <a:endPar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5</a:t>
            </a: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、除锈后水洗工序存在问题</a:t>
            </a:r>
            <a:endPar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6</a:t>
            </a: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、表调或中和工序存在问题</a:t>
            </a:r>
            <a:endPar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7</a:t>
            </a: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、磷化常见问题</a:t>
            </a:r>
            <a:endPar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8</a:t>
            </a: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、磷化后水洗常问题</a:t>
            </a:r>
            <a:endPar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9</a:t>
            </a: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、涂装前烘干水份常见问题</a:t>
            </a:r>
            <a:endPar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10</a:t>
            </a: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、涂膜起泡或脱落</a:t>
            </a:r>
            <a:endPar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3" name="Rectangle 3"/>
          <p:cNvSpPr>
            <a:spLocks noGrp="1" noChangeArrowheads="1"/>
          </p:cNvSpPr>
          <p:nvPr>
            <p:ph idx="1"/>
          </p:nvPr>
        </p:nvSpPr>
        <p:spPr>
          <a:xfrm>
            <a:off x="457200" y="228600"/>
            <a:ext cx="8226425" cy="44973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7.4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磷化表面生锈</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现象：磷化后的工件表面产生黄色锈斑或锈点</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形成原因及解决措施</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graphicFrame>
        <p:nvGraphicFramePr>
          <p:cNvPr id="102491" name="Group 91"/>
          <p:cNvGraphicFramePr>
            <a:graphicFrameLocks noGrp="1"/>
          </p:cNvGraphicFramePr>
          <p:nvPr/>
        </p:nvGraphicFramePr>
        <p:xfrm>
          <a:off x="762000" y="1670050"/>
          <a:ext cx="7620000" cy="3941763"/>
        </p:xfrm>
        <a:graphic>
          <a:graphicData uri="http://schemas.openxmlformats.org/drawingml/2006/table">
            <a:tbl>
              <a:tblPr/>
              <a:tblGrid>
                <a:gridCol w="990600"/>
                <a:gridCol w="2895600"/>
                <a:gridCol w="3733800"/>
              </a:tblGrid>
              <a:tr h="38735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序号</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形成原因</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解决措施</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工件表面有残酸</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加强中和与冲洗</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工件在磷化前已生锈</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磷化前打磨或进行除锈</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工件过腐蚀现象</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防止过腐蚀，并清除腐蚀产物</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4</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磷化槽液的技术指标不对</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检查总酸度、游离酸度、促进剂、槽液温度、药剂补加等是否在工艺范围内</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5</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磷化前水洗槽液被污染或水洗温度过高 </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增加水洗溢流量，把水洗槽温度控制到</a:t>
                      </a: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40℃</a:t>
                      </a: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以下 </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6</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表调方面原因 </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检查表调参数是否合理，是否失效</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7</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磷化后水洗槽液被污染 </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加大清水溢流量 </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7" name="Rectangle 3"/>
          <p:cNvSpPr>
            <a:spLocks noGrp="1" noChangeArrowheads="1"/>
          </p:cNvSpPr>
          <p:nvPr>
            <p:ph idx="1"/>
          </p:nvPr>
        </p:nvSpPr>
        <p:spPr>
          <a:xfrm>
            <a:off x="457200" y="304800"/>
            <a:ext cx="8226425" cy="44973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7.5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表面附着沉渣</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现象：磷化后工件表面有沉渣</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endParaRPr kumimoji="0" lang="zh-CN" altLang="en-US" sz="1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形成原因及解决措施</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graphicFrame>
        <p:nvGraphicFramePr>
          <p:cNvPr id="103496" name="Group 72"/>
          <p:cNvGraphicFramePr>
            <a:graphicFrameLocks noGrp="1"/>
          </p:cNvGraphicFramePr>
          <p:nvPr/>
        </p:nvGraphicFramePr>
        <p:xfrm>
          <a:off x="762000" y="1676400"/>
          <a:ext cx="7696200" cy="2895600"/>
        </p:xfrm>
        <a:graphic>
          <a:graphicData uri="http://schemas.openxmlformats.org/drawingml/2006/table">
            <a:tbl>
              <a:tblPr/>
              <a:tblGrid>
                <a:gridCol w="1066800"/>
                <a:gridCol w="2997200"/>
                <a:gridCol w="3632200"/>
              </a:tblGrid>
              <a:tr h="4572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序号</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形成原因</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解决措施</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表调老化</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更换成补充表调剂</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磷化槽液沉渣多</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清理沉渣或更换磷化槽液</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4</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磷化槽液指标不对</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调整磷化槽液指标至工艺范围内</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5</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磷化后至水洗前工件局部干燥</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减短工序间停留时间</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6</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水洗不充分或清水被污染</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加强水洗或更换清水</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1" name="Rectangle 3"/>
          <p:cNvSpPr>
            <a:spLocks noGrp="1" noChangeArrowheads="1"/>
          </p:cNvSpPr>
          <p:nvPr>
            <p:ph idx="1"/>
          </p:nvPr>
        </p:nvSpPr>
        <p:spPr>
          <a:xfrm>
            <a:off x="381000" y="457200"/>
            <a:ext cx="8226425" cy="44973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7.6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液滴痕迹</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现象：磷化后工件表面残留液滴痕迹</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形成原因及解决措施</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graphicFrame>
        <p:nvGraphicFramePr>
          <p:cNvPr id="104506" name="Group 58"/>
          <p:cNvGraphicFramePr>
            <a:graphicFrameLocks noGrp="1"/>
          </p:cNvGraphicFramePr>
          <p:nvPr/>
        </p:nvGraphicFramePr>
        <p:xfrm>
          <a:off x="914400" y="1981200"/>
          <a:ext cx="7467600" cy="2249488"/>
        </p:xfrm>
        <a:graphic>
          <a:graphicData uri="http://schemas.openxmlformats.org/drawingml/2006/table">
            <a:tbl>
              <a:tblPr/>
              <a:tblGrid>
                <a:gridCol w="838200"/>
                <a:gridCol w="3200400"/>
                <a:gridCol w="3429000"/>
              </a:tblGrid>
              <a:tr h="4572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序号</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形成原因</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解决措施</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98">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磷化后到水洗工序间停留时间太长</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减少工序间时间</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2177">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吊机或吊钩有液体滴在工件表面上</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检查设备上是否有其它液体污染或滴落</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5" name="Rectangle 3"/>
          <p:cNvSpPr>
            <a:spLocks noGrp="1" noChangeArrowheads="1"/>
          </p:cNvSpPr>
          <p:nvPr>
            <p:ph idx="1"/>
          </p:nvPr>
        </p:nvSpPr>
        <p:spPr>
          <a:xfrm>
            <a:off x="381000" y="228600"/>
            <a:ext cx="8226425" cy="403860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7.7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磷化膜发花</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现象：磷化膜不均匀，有明显流液痕迹</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9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形成原因及解决措施</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90000"/>
              </a:lnSpc>
              <a:spcBef>
                <a:spcPct val="20000"/>
              </a:spcBef>
              <a:spcAft>
                <a:spcPct val="0"/>
              </a:spcAft>
              <a:buClr>
                <a:schemeClr val="tx2"/>
              </a:buClr>
              <a:buSzPct val="115000"/>
              <a:buFont typeface="Wingdings" panose="05000000000000000000" pitchFamily="2" charset="2"/>
              <a:buNone/>
              <a:defRPr/>
            </a:pP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90000"/>
              </a:lnSpc>
              <a:spcBef>
                <a:spcPct val="20000"/>
              </a:spcBef>
              <a:spcAft>
                <a:spcPct val="0"/>
              </a:spcAft>
              <a:buClr>
                <a:schemeClr val="tx2"/>
              </a:buClr>
              <a:buSzPct val="115000"/>
              <a:buFont typeface="Wingdings" panose="05000000000000000000" pitchFamily="2" charset="2"/>
              <a:buNone/>
              <a:defRPr/>
            </a:pP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90000"/>
              </a:lnSpc>
              <a:spcBef>
                <a:spcPct val="20000"/>
              </a:spcBef>
              <a:spcAft>
                <a:spcPct val="0"/>
              </a:spcAft>
              <a:buClr>
                <a:schemeClr val="tx2"/>
              </a:buClr>
              <a:buSzPct val="115000"/>
              <a:buFont typeface="Wingdings" panose="05000000000000000000" pitchFamily="2" charset="2"/>
              <a:buNone/>
              <a:defRPr/>
            </a:pP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90000"/>
              </a:lnSpc>
              <a:spcBef>
                <a:spcPct val="20000"/>
              </a:spcBef>
              <a:spcAft>
                <a:spcPct val="0"/>
              </a:spcAft>
              <a:buClr>
                <a:schemeClr val="tx2"/>
              </a:buClr>
              <a:buSzPct val="115000"/>
              <a:buFont typeface="Wingdings" panose="05000000000000000000" pitchFamily="2" charset="2"/>
              <a:buNone/>
              <a:defRPr/>
            </a:pP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90000"/>
              </a:lnSpc>
              <a:spcBef>
                <a:spcPct val="20000"/>
              </a:spcBef>
              <a:spcAft>
                <a:spcPct val="0"/>
              </a:spcAft>
              <a:buClr>
                <a:schemeClr val="tx2"/>
              </a:buClr>
              <a:buSzPct val="115000"/>
              <a:buFont typeface="Wingdings" panose="05000000000000000000" pitchFamily="2" charset="2"/>
              <a:buNone/>
              <a:defRPr/>
            </a:pP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7.8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呈紫蓝彩色</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现象：工件磷化后，部分表面产生紫蓝彩色</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9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形成原因及解决措施</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graphicFrame>
        <p:nvGraphicFramePr>
          <p:cNvPr id="105515" name="Group 43"/>
          <p:cNvGraphicFramePr>
            <a:graphicFrameLocks noGrp="1"/>
          </p:cNvGraphicFramePr>
          <p:nvPr/>
        </p:nvGraphicFramePr>
        <p:xfrm>
          <a:off x="838200" y="1295400"/>
          <a:ext cx="7620000" cy="1525588"/>
        </p:xfrm>
        <a:graphic>
          <a:graphicData uri="http://schemas.openxmlformats.org/drawingml/2006/table">
            <a:tbl>
              <a:tblPr/>
              <a:tblGrid>
                <a:gridCol w="990600"/>
                <a:gridCol w="3073400"/>
                <a:gridCol w="3556000"/>
              </a:tblGrid>
              <a:tr h="3810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序号</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形成原因</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解决措施</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脱脂不干净</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加强脱脂或更换脱脂剂</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表调老化或失效</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更换表调或补充表调剂</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磷化时未振动</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刚入磷化槽时轻微振动</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5581" name="Group 109"/>
          <p:cNvGraphicFramePr>
            <a:graphicFrameLocks noGrp="1"/>
          </p:cNvGraphicFramePr>
          <p:nvPr/>
        </p:nvGraphicFramePr>
        <p:xfrm>
          <a:off x="838200" y="4114800"/>
          <a:ext cx="7543800" cy="2170113"/>
        </p:xfrm>
        <a:graphic>
          <a:graphicData uri="http://schemas.openxmlformats.org/drawingml/2006/table">
            <a:tbl>
              <a:tblPr/>
              <a:tblGrid>
                <a:gridCol w="914400"/>
                <a:gridCol w="3276600"/>
                <a:gridCol w="3352800"/>
              </a:tblGrid>
              <a:tr h="3810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序号</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形成原因</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解决措施</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表调</a:t>
                      </a: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PH</a:t>
                      </a: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值不在范围内</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补加表调剂</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磷化槽液有效成份不足</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补加磷化剂或促进剂</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磷化游离酸偏低</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加磷酸或磷化剂调整</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4</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磷化槽液促进剂太高</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气管搅拌降低促进剂浓度</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9</a:t>
            </a:r>
            <a:r>
              <a:rPr kumimoji="0" lang="zh-CN" altLang="en-U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、涂装前烘干水份常见问题</a:t>
            </a:r>
            <a:endParaRPr kumimoji="0" lang="zh-CN" altLang="en-U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20835" name="Rectangle 3"/>
          <p:cNvSpPr>
            <a:spLocks noGrp="1" noChangeArrowheads="1"/>
          </p:cNvSpPr>
          <p:nvPr>
            <p:ph idx="1"/>
          </p:nvPr>
        </p:nvSpPr>
        <p:spPr>
          <a:xfrm>
            <a:off x="457200" y="1371600"/>
            <a:ext cx="8226425" cy="1905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现象：工件烘干后整个表面发黄或磷化膜变色</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形成原因及解决措施</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graphicFrame>
        <p:nvGraphicFramePr>
          <p:cNvPr id="120881" name="Group 49"/>
          <p:cNvGraphicFramePr>
            <a:graphicFrameLocks noGrp="1"/>
          </p:cNvGraphicFramePr>
          <p:nvPr/>
        </p:nvGraphicFramePr>
        <p:xfrm>
          <a:off x="914400" y="2667000"/>
          <a:ext cx="7315200" cy="2844800"/>
        </p:xfrm>
        <a:graphic>
          <a:graphicData uri="http://schemas.openxmlformats.org/drawingml/2006/table">
            <a:tbl>
              <a:tblPr/>
              <a:tblGrid>
                <a:gridCol w="1143000"/>
                <a:gridCol w="2921000"/>
                <a:gridCol w="3251200"/>
              </a:tblGrid>
              <a:tr h="4572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序号</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形成原因</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解决措施</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烘干炉循环风太小或无循环风，产生水蒸气</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烘干炉改造或增加循环风</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烘干温度过高表面少许发黄</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控制烘干温度至工艺规定范围内</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烘干或干燥环境炉空气受污染含油、烟、煤烟及酸碱性物质</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控制烘干炉环境</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83"/>
          <p:cNvSpPr/>
          <p:nvPr/>
        </p:nvSpPr>
        <p:spPr>
          <a:xfrm>
            <a:off x="2514600" y="457200"/>
            <a:ext cx="3854450" cy="57943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tx2"/>
              </a:buClr>
              <a:buSzPct val="115000"/>
              <a:buFont typeface="Wingdings" panose="05000000000000000000" pitchFamily="2" charset="2"/>
              <a:buChar char="§"/>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115000"/>
              <a:buFont typeface="Wingdings" panose="05000000000000000000" pitchFamily="2" charset="2"/>
              <a:buChar char="§"/>
              <a:defRPr sz="2400">
                <a:solidFill>
                  <a:schemeClr val="tx1"/>
                </a:solidFill>
                <a:effectLst/>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b="1" dirty="0">
                <a:latin typeface="Times New Roman" panose="02020603050405020304" pitchFamily="18" charset="0"/>
                <a:cs typeface="Times New Roman" panose="02020603050405020304" pitchFamily="18" charset="0"/>
              </a:rPr>
              <a:t>10</a:t>
            </a:r>
            <a:r>
              <a:rPr lang="zh-CN" altLang="en-US" b="1" dirty="0">
                <a:latin typeface="Times New Roman" panose="02020603050405020304" pitchFamily="18" charset="0"/>
                <a:cs typeface="Times New Roman" panose="02020603050405020304" pitchFamily="18" charset="0"/>
              </a:rPr>
              <a:t>、涂膜起泡或脱落</a:t>
            </a:r>
            <a:endParaRPr lang="zh-CN" altLang="en-US" dirty="0"/>
          </a:p>
        </p:txBody>
      </p:sp>
      <p:graphicFrame>
        <p:nvGraphicFramePr>
          <p:cNvPr id="138588" name="Group 348"/>
          <p:cNvGraphicFramePr>
            <a:graphicFrameLocks noGrp="1"/>
          </p:cNvGraphicFramePr>
          <p:nvPr/>
        </p:nvGraphicFramePr>
        <p:xfrm>
          <a:off x="990600" y="2209800"/>
          <a:ext cx="7248525" cy="4038600"/>
        </p:xfrm>
        <a:graphic>
          <a:graphicData uri="http://schemas.openxmlformats.org/drawingml/2006/table">
            <a:tbl>
              <a:tblPr/>
              <a:tblGrid>
                <a:gridCol w="685800"/>
                <a:gridCol w="2895600"/>
                <a:gridCol w="3667125"/>
              </a:tblGrid>
              <a:tr h="914427">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序号</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形成原因</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解决措施</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793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磷化后水洗不充分</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检查喷水和浸水洗效果</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25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清水洗被污染或有油污</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增加供水量，控制水洗池电导率在</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150us/cm</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以下或换槽</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793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酸洗过腐或水份不干</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减短酸洗时间、加缓蚀剂或高温烘</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793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工件表面除油不干净</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加强除油</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25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吊机、吊具或传送带上滴落酸碱液</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消除这类液体滴落</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793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工件涂装前受污染</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控制工件烘干前的存放环境</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793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1" marB="4680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前处理不良产品</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不合格产品严禁喷涂</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1" marB="46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689" name="Rectangle 236"/>
          <p:cNvSpPr/>
          <p:nvPr/>
        </p:nvSpPr>
        <p:spPr>
          <a:xfrm>
            <a:off x="1219200" y="1295400"/>
            <a:ext cx="6705600"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115000"/>
              <a:buFont typeface="Wingdings" panose="05000000000000000000" pitchFamily="2" charset="2"/>
              <a:buChar char="§"/>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115000"/>
              <a:buFont typeface="Wingdings" panose="05000000000000000000" pitchFamily="2" charset="2"/>
              <a:buChar char="§"/>
              <a:defRPr sz="2400">
                <a:solidFill>
                  <a:schemeClr val="tx1"/>
                </a:solidFill>
                <a:effectLst/>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effectLst/>
                <a:latin typeface="+mn-lt"/>
                <a:ea typeface="+mn-ea"/>
              </a:defRPr>
            </a:lvl5pPr>
          </a:lstStyle>
          <a:p>
            <a:pPr marL="0" lvl="0" indent="0" eaLnBrk="1" hangingPunct="1">
              <a:spcBef>
                <a:spcPct val="0"/>
              </a:spcBef>
              <a:buClrTx/>
              <a:buSzTx/>
              <a:buFontTx/>
              <a:buNone/>
            </a:pPr>
            <a:r>
              <a:rPr lang="zh-CN" altLang="en-US" sz="2000" dirty="0"/>
              <a:t>现象：涂装后涂膜</a:t>
            </a:r>
            <a:r>
              <a:rPr lang="zh-CN" altLang="en-US" sz="1800" dirty="0"/>
              <a:t>发生起泡、</a:t>
            </a:r>
            <a:r>
              <a:rPr lang="zh-CN" altLang="en-US" sz="2000" dirty="0"/>
              <a:t>附着力差或划格脱落现象</a:t>
            </a:r>
            <a:endParaRPr lang="zh-CN" altLang="en-US" sz="2000" dirty="0"/>
          </a:p>
          <a:p>
            <a:pPr marL="0" lvl="0" indent="0" eaLnBrk="1" hangingPunct="1">
              <a:spcBef>
                <a:spcPct val="0"/>
              </a:spcBef>
              <a:buClrTx/>
              <a:buSzTx/>
              <a:buFontTx/>
              <a:buNone/>
            </a:pPr>
            <a:r>
              <a:rPr lang="zh-CN" altLang="en-US" sz="2000" dirty="0"/>
              <a:t>                            </a:t>
            </a:r>
            <a:endParaRPr lang="zh-CN" altLang="en-US" sz="2000" dirty="0"/>
          </a:p>
          <a:p>
            <a:pPr marL="0" lvl="0" indent="0" eaLnBrk="1" hangingPunct="1">
              <a:spcBef>
                <a:spcPct val="0"/>
              </a:spcBef>
              <a:buClrTx/>
              <a:buSzTx/>
              <a:buFontTx/>
              <a:buNone/>
            </a:pPr>
            <a:r>
              <a:rPr lang="zh-CN" altLang="en-US" sz="2000" dirty="0"/>
              <a:t>                             形成原因及解决措施</a:t>
            </a:r>
            <a:endParaRPr lang="zh-CN"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noChangeArrowheads="1"/>
          </p:cNvSpPr>
          <p:nvPr>
            <p:ph type="title"/>
          </p:nvPr>
        </p:nvSpPr>
        <p:spPr>
          <a:xfrm>
            <a:off x="455613" y="273050"/>
            <a:ext cx="8226425" cy="79375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1</a:t>
            </a:r>
            <a:r>
              <a:rPr kumimoji="0"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、简述</a:t>
            </a:r>
            <a:endParaRPr kumimoji="0"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1747" name="Rectangle 3"/>
          <p:cNvSpPr>
            <a:spLocks noGrp="1" noChangeArrowheads="1"/>
          </p:cNvSpPr>
          <p:nvPr>
            <p:ph idx="1"/>
          </p:nvPr>
        </p:nvSpPr>
        <p:spPr>
          <a:xfrm>
            <a:off x="533400" y="1066800"/>
            <a:ext cx="8226425" cy="50292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1.1</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问题产生原因</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涂装前处理在整个涂装工艺中属于基础工序。其处理过程中存在带有潜伏性，掌握涂装前处理中的常见缺陷及其形成原因、解决方法等。对于增强涂装前处理质量的预见性，妥善处理涂装前处理常见问题，提高前处理质量，延长涂膜寿命都有着重要意义 。</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1.1.1</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材料</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处理剂本身的处理效果稳定性，管理难易，使用成本等，是普遍客户关心的，但在处理过程中，还须检验各技术参数是否正常，所用药剂是否与工件表面状况相适应，相互之间的配套性是否恰当等方面。</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1.1.2</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设备</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涂装前处理分布，工序间距离，传送速度，烘干温度，都有可能影响前处理质量问题。</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1.1.3</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材质</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工件自身的材质决定工件对涂装前处理药剂有无特殊要求。如：镀锌板的涂装前处理，就不能用强碱或强酸进行处理。部份管件材质疏松，强酸洗长时间后，处理喷涂易起泡</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7" name="Rectangle 9"/>
          <p:cNvSpPr>
            <a:spLocks noGrp="1" noChangeArrowheads="1"/>
          </p:cNvSpPr>
          <p:nvPr>
            <p:ph idx="1"/>
          </p:nvPr>
        </p:nvSpPr>
        <p:spPr>
          <a:xfrm>
            <a:off x="457200" y="304800"/>
            <a:ext cx="8226425" cy="6324600"/>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1.1.4</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人为因素</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2"/>
              </a:buClr>
              <a:buSzPct val="115000"/>
              <a:buFont typeface="Wingdings" panose="05000000000000000000" pitchFamily="2" charset="2"/>
              <a:buNone/>
              <a:defRPr/>
            </a:pP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操作者自身的技术熟练程度是否严格按工艺规范进行操作，是获得高质量涂装前处理效果的重要条件。在涂装前处理过程中，制定先进的，切实可行的工艺规范是必要的，但更重要的是计操作者真正掌握要点难点，并严格执行和加强管理。</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2"/>
              </a:buClr>
              <a:buSzPct val="115000"/>
              <a:buFont typeface="Wingdings" panose="05000000000000000000" pitchFamily="2" charset="2"/>
              <a:buNone/>
              <a:defRPr/>
            </a:pP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以上这些因素是相互联系，相互制约的，有时一种问题的产生与多方面因素有关，要具体问题，具体分析，逐一排除。</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1.2</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解决原则</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2"/>
              </a:buClr>
              <a:buSzPct val="115000"/>
              <a:buFont typeface="Wingdings" panose="05000000000000000000" pitchFamily="2" charset="2"/>
              <a:buChar char="§"/>
              <a:defRPr/>
            </a:pPr>
            <a:r>
              <a:rPr kumimoji="0" lang="en-US" altLang="zh-CN"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1.2.1</a:t>
            </a: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弄清是设备问题还是药剂的问题</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其判断方法是：采取前处理药剂不变，而将设备替换，这样就容易辩别问题的所在。</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2"/>
              </a:buClr>
              <a:buSzPct val="115000"/>
              <a:buFont typeface="Wingdings" panose="05000000000000000000" pitchFamily="2" charset="2"/>
              <a:buChar char="§"/>
              <a:defRPr/>
            </a:pPr>
            <a:r>
              <a:rPr kumimoji="0" lang="en-US" altLang="zh-CN"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1.2.2</a:t>
            </a: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弄清产生问题的工序和大致范围</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2"/>
              </a:buClr>
              <a:buSzPct val="115000"/>
              <a:buFont typeface="Wingdings" panose="05000000000000000000" pitchFamily="2" charset="2"/>
              <a:buNone/>
              <a:defRPr/>
            </a:pP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如证明问题出现在前处理药剂方面，那么就设法确定产生问题的工序。</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2"/>
              </a:buClr>
              <a:buSzPct val="115000"/>
              <a:buFont typeface="Wingdings" panose="05000000000000000000" pitchFamily="2" charset="2"/>
              <a:buChar char="§"/>
              <a:defRPr/>
            </a:pPr>
            <a:r>
              <a:rPr kumimoji="0" lang="en-US" altLang="zh-CN"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1.2.3</a:t>
            </a: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区别是脱脂还是磷化问题，或是酸洗问题。</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2"/>
              </a:buClr>
              <a:buSzPct val="115000"/>
              <a:buFont typeface="Wingdings" panose="05000000000000000000" pitchFamily="2" charset="2"/>
              <a:buNone/>
              <a:defRPr/>
            </a:pP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这一点对于判断问题的产生极为重要。</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2"/>
              </a:buClr>
              <a:buSzPct val="115000"/>
              <a:buFont typeface="Wingdings" panose="05000000000000000000" pitchFamily="2" charset="2"/>
              <a:buChar char="§"/>
              <a:defRPr/>
            </a:pPr>
            <a:r>
              <a:rPr kumimoji="0" lang="en-US" altLang="zh-CN"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1.2.4</a:t>
            </a: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保留完整精确的原始记录，以防类似问题发生</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2"/>
              </a:buClr>
              <a:buSzPct val="115000"/>
              <a:buFont typeface="Wingdings" panose="05000000000000000000" pitchFamily="2" charset="2"/>
              <a:buChar char="§"/>
              <a:defRPr/>
            </a:pPr>
            <a:r>
              <a:rPr kumimoji="0" lang="en-US" altLang="zh-CN"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1.2.5</a:t>
            </a: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一个问题，一个问题的处理</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1.3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判断问题的方法</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2"/>
              </a:buClr>
              <a:buSzPct val="115000"/>
              <a:buFont typeface="Wingdings" panose="05000000000000000000" pitchFamily="2" charset="2"/>
              <a:buChar char="§"/>
              <a:defRPr/>
            </a:pP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根据解决问题的原则，首先要弄清以下三个问题：</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2"/>
              </a:buClr>
              <a:buSzPct val="115000"/>
              <a:buFont typeface="Wingdings" panose="05000000000000000000" pitchFamily="2" charset="2"/>
              <a:buNone/>
              <a:defRPr/>
            </a:pP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a:t>
            </a: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、什么东西发生了什么变化？</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2"/>
              </a:buClr>
              <a:buSzPct val="115000"/>
              <a:buFont typeface="Wingdings" panose="05000000000000000000" pitchFamily="2" charset="2"/>
              <a:buNone/>
              <a:defRPr/>
            </a:pP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B</a:t>
            </a: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、变化的程度如何？</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2"/>
              </a:buClr>
              <a:buSzPct val="115000"/>
              <a:buFont typeface="Wingdings" panose="05000000000000000000" pitchFamily="2" charset="2"/>
              <a:buNone/>
              <a:defRPr/>
            </a:pP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、为什么会发生这样的变化？</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Rectangle 3"/>
          <p:cNvSpPr>
            <a:spLocks noGrp="1" noChangeArrowheads="1"/>
          </p:cNvSpPr>
          <p:nvPr>
            <p:ph idx="1"/>
          </p:nvPr>
        </p:nvSpPr>
        <p:spPr>
          <a:xfrm>
            <a:off x="457200" y="304800"/>
            <a:ext cx="8449945" cy="639635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为弄清这些问题，一般可按以下步聚进行：</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1.3.1</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检查各工艺指标是否在工艺范围内，并对槽液的指标进行检测；</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1.3.2</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检查槽液的温度，必要时可用温度计手工进行检测，以防测温仪表，可能有误差；</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1.3.3</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检查操作人员的工作是否正确（每工序时间及操作方法）；</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1.3.4</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检查工件是否更换了油污；</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1.3.5</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检查生产用的材料，化学药剂，涂料和溶剂的质量；</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1.3.6</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检查所用的水；</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1.3.7</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检查工艺过程中各工序间的时间；</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1.3.8</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检查温度是否达到要求？仪表记录是否准确？</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1.3.9</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检查是否坚持了工艺条件和设备维修制度；</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1.3.10</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若是喷淋工艺，则需检查喷嘴是否堵塞，喷射方向是否调准，喷淋压力是否合理；</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1.3.11</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检查传送速度是否正常，有无变化；</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1.3.12</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检查现场项目中的药剂是否改变；</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1.3.13</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检查槽液是否过载或耗尽；</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1.3.14</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检查工件种类、材质是否改变？若是改变，应重新合理改变药剂或设备。</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endParaRPr kumimoji="0" lang="zh-CN" altLang="en-US" sz="5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endParaRPr kumimoji="0" lang="en-US" altLang="zh-CN" sz="5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2</a:t>
            </a:r>
            <a:r>
              <a:rPr kumimoji="0"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、脱脂问题</a:t>
            </a: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 </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0963" name="Rectangle 3"/>
          <p:cNvSpPr>
            <a:spLocks noGrp="1" noChangeArrowheads="1"/>
          </p:cNvSpPr>
          <p:nvPr>
            <p:ph type="body" sz="half" idx="1"/>
          </p:nvPr>
        </p:nvSpPr>
        <p:spPr>
          <a:xfrm>
            <a:off x="455613" y="1598613"/>
            <a:ext cx="7621588" cy="44973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前处理脱脂最常用的方法是：</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、按温度区分为低温脱脂，常温脱脂，中温、高温脱脂；</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B</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、按处理方式来分有喷淋、游浸、浸泡、超声波、电解、涂刷等。</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2.1</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可见残油</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现象：工件表面局部或大面积有可见残余油污，工件表面不亲水，挂水珠。</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形成原因及解决措施</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（见下表）</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8007" name="Group 119"/>
          <p:cNvGraphicFramePr>
            <a:graphicFrameLocks noGrp="1"/>
          </p:cNvGraphicFramePr>
          <p:nvPr>
            <p:ph idx="1"/>
          </p:nvPr>
        </p:nvGraphicFramePr>
        <p:xfrm>
          <a:off x="533400" y="228600"/>
          <a:ext cx="8077200" cy="5762625"/>
        </p:xfrm>
        <a:graphic>
          <a:graphicData uri="http://schemas.openxmlformats.org/drawingml/2006/table">
            <a:tbl>
              <a:tblPr/>
              <a:tblGrid>
                <a:gridCol w="704850"/>
                <a:gridCol w="2878138"/>
                <a:gridCol w="4494212"/>
              </a:tblGrid>
              <a:tr h="3810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序号 </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形成原因 </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解决措施 </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工件局部油污过重，尤其是粘度大的蜡类，凡士林等类油污</a:t>
                      </a:r>
                      <a:endPar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先用有机溶剂除蜡剂（针对蜡类）擦去或洗去重油污，再进行脱脂或提高脱脂温度，延长脱脂时间。 </a:t>
                      </a:r>
                      <a:endPar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063">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工件表面涂有难以去除的羊毛脂类防锈油 </a:t>
                      </a:r>
                      <a:endPar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换用有针对性的脱脂剂</a:t>
                      </a: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 </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脱脂剂的脱脂能力弱，效果差 </a:t>
                      </a:r>
                      <a:endPar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更换脱脂能力强的脱脂剂 </a:t>
                      </a:r>
                      <a:endPar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4</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脱脂工艺掌握不好或脱脂方法不对 </a:t>
                      </a:r>
                      <a:endPar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根据工件表面油污种类和严重程度及处理批量等重新确定工艺条件和脱脂方法 </a:t>
                      </a:r>
                      <a:endPar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5</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脱脂温度低，时间短 </a:t>
                      </a:r>
                      <a:endPar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提高温度，延长时间 </a:t>
                      </a:r>
                      <a:endPar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6</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槽液表面油污太多，工件出槽时油污重新粘附在工件表面 </a:t>
                      </a:r>
                      <a:endPar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及时清理槽液表面油污，工件出槽后最好用热水冲洗 </a:t>
                      </a:r>
                      <a:endPar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7</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处理量过大，槽液中有效成份不足 </a:t>
                      </a:r>
                      <a:endPar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检测槽液指标是否在工艺范围内，补加脱指剂 </a:t>
                      </a:r>
                      <a:endPar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8</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槽液老化 </a:t>
                      </a:r>
                      <a:endPar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换槽</a:t>
                      </a:r>
                      <a:endPar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9</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脱脂剂浓度偏低 </a:t>
                      </a:r>
                      <a:endPar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提高脱脂剂的浓度 </a:t>
                      </a:r>
                      <a:endPar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脱脂后，水洗不彻底 </a:t>
                      </a:r>
                      <a:endPar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加强水洗，保持溢流 </a:t>
                      </a:r>
                      <a:endPar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浸脱脂机械作用力小 </a:t>
                      </a:r>
                      <a:endPar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循环槽液或摇动工件 </a:t>
                      </a:r>
                      <a:endParaRPr kumimoji="0" lang="zh-CN" altLang="en-US" sz="16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3" name="Rectangle 7"/>
          <p:cNvSpPr>
            <a:spLocks noGrp="1" noChangeArrowheads="1"/>
          </p:cNvSpPr>
          <p:nvPr>
            <p:ph sz="half" idx="1"/>
          </p:nvPr>
        </p:nvSpPr>
        <p:spPr>
          <a:xfrm>
            <a:off x="533400" y="228600"/>
            <a:ext cx="8305800" cy="44973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2.2</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脱脂效率急剧不降</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现象：脱脂剂消耗快，脱脂效果明显下降</a:t>
            </a:r>
            <a:endPar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16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zh-CN" altLang="en-US" sz="16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16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形成原因及解决办法措施</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graphicFrame>
        <p:nvGraphicFramePr>
          <p:cNvPr id="40041" name="Group 105"/>
          <p:cNvGraphicFramePr>
            <a:graphicFrameLocks noGrp="1"/>
          </p:cNvGraphicFramePr>
          <p:nvPr>
            <p:ph sz="half" idx="1"/>
          </p:nvPr>
        </p:nvGraphicFramePr>
        <p:xfrm>
          <a:off x="609600" y="1600200"/>
          <a:ext cx="7924800" cy="4405313"/>
        </p:xfrm>
        <a:graphic>
          <a:graphicData uri="http://schemas.openxmlformats.org/drawingml/2006/table">
            <a:tbl>
              <a:tblPr/>
              <a:tblGrid>
                <a:gridCol w="838200"/>
                <a:gridCol w="2743200"/>
                <a:gridCol w="4343400"/>
              </a:tblGrid>
              <a:tr h="38100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序号</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形成原因 </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解决措施 </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工件表面油污过重，脱脂剂消耗量大 </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及时补充脱脂剂或先进行人工预脱脂 </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工件脱脂处理量过大，脱脂剂补充不及时 </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定时检测各项指标并及时补加脱脂剂 </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脱脂槽过久放置，有效成份变质 </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碱性脱脂停产时，最好加盖，以防止槽液变质 </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4</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操作或工件结构原因，工件带出槽液过多 </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针对形成原因，减少槽液带出量 </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5</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蒸气加热时，冷凝水过多而稀释脱脂槽液 </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当温度升至工艺范围时，停止通蒸气或控制蒸气量，既保持恒温，又使槽液增加不多 </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6</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脱脂槽液老化 </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11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2"/>
                        </a:buClr>
                        <a:buSzPct val="11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换槽 </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ChangeArrowheads="1"/>
          </p:cNvSpPr>
          <p:nvPr>
            <p:ph type="title"/>
          </p:nvPr>
        </p:nvSpPr>
        <p:spPr>
          <a:xfrm>
            <a:off x="457200" y="152400"/>
            <a:ext cx="8226425" cy="83820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3</a:t>
            </a:r>
            <a:r>
              <a:rPr kumimoji="0" lang="zh-CN" altLang="en-U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、碱性除油后水洗工序存在问题</a:t>
            </a:r>
            <a:endParaRPr kumimoji="0" lang="zh-CN" altLang="en-US" sz="32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51203" name="Rectangle 3"/>
          <p:cNvSpPr>
            <a:spLocks noGrp="1" noChangeArrowheads="1"/>
          </p:cNvSpPr>
          <p:nvPr>
            <p:ph idx="1"/>
          </p:nvPr>
        </p:nvSpPr>
        <p:spPr>
          <a:xfrm>
            <a:off x="304800" y="1066800"/>
            <a:ext cx="8226425" cy="44973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3.1</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水洗槽泡沫过多</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现象：脱脂后水洗槽液泡沫过多</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形成原因及解决措施</a:t>
            </a:r>
            <a:endPar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graphicFrame>
        <p:nvGraphicFramePr>
          <p:cNvPr id="51255" name="Group 55"/>
          <p:cNvGraphicFramePr>
            <a:graphicFrameLocks noGrp="1"/>
          </p:cNvGraphicFramePr>
          <p:nvPr/>
        </p:nvGraphicFramePr>
        <p:xfrm>
          <a:off x="838200" y="2667000"/>
          <a:ext cx="7391400" cy="2163763"/>
        </p:xfrm>
        <a:graphic>
          <a:graphicData uri="http://schemas.openxmlformats.org/drawingml/2006/table">
            <a:tbl>
              <a:tblPr/>
              <a:tblGrid>
                <a:gridCol w="990600"/>
                <a:gridCol w="2362200"/>
                <a:gridCol w="4038600"/>
              </a:tblGrid>
              <a:tr h="45713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序号</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形成原因</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解决措施</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937">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水洗槽清水溢流量太小</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加大溢流量</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693">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脱脂剂的泡沫过多，并随工件带入水洗槽</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加消泡剂或减少脱脂剂添加量</a:t>
                      </a:r>
                      <a:endPar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Fading Grid">
  <a:themeElements>
    <a:clrScheme name="Fading Grid 4">
      <a:dk1>
        <a:srgbClr val="6B6B99"/>
      </a:dk1>
      <a:lt1>
        <a:srgbClr val="EAEAEA"/>
      </a:lt1>
      <a:dk2>
        <a:srgbClr val="666699"/>
      </a:dk2>
      <a:lt2>
        <a:srgbClr val="CCECFF"/>
      </a:lt2>
      <a:accent1>
        <a:srgbClr val="00CC66"/>
      </a:accent1>
      <a:accent2>
        <a:srgbClr val="54547A"/>
      </a:accent2>
      <a:accent3>
        <a:srgbClr val="B8B8CA"/>
      </a:accent3>
      <a:accent4>
        <a:srgbClr val="C8C8C8"/>
      </a:accent4>
      <a:accent5>
        <a:srgbClr val="AAE2B8"/>
      </a:accent5>
      <a:accent6>
        <a:srgbClr val="4B4B6E"/>
      </a:accent6>
      <a:hlink>
        <a:srgbClr val="65B2FF"/>
      </a:hlink>
      <a:folHlink>
        <a:srgbClr val="9900FF"/>
      </a:folHlink>
    </a:clrScheme>
    <a:fontScheme name="Fading Grid">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Fading Grid 1">
        <a:dk1>
          <a:srgbClr val="7E0000"/>
        </a:dk1>
        <a:lt1>
          <a:srgbClr val="FFFFFF"/>
        </a:lt1>
        <a:dk2>
          <a:srgbClr val="800000"/>
        </a:dk2>
        <a:lt2>
          <a:srgbClr val="FCF0B2"/>
        </a:lt2>
        <a:accent1>
          <a:srgbClr val="C5543D"/>
        </a:accent1>
        <a:accent2>
          <a:srgbClr val="660000"/>
        </a:accent2>
        <a:accent3>
          <a:srgbClr val="C0AAAA"/>
        </a:accent3>
        <a:accent4>
          <a:srgbClr val="DADADA"/>
        </a:accent4>
        <a:accent5>
          <a:srgbClr val="DFB3AF"/>
        </a:accent5>
        <a:accent6>
          <a:srgbClr val="5C0000"/>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Fading Grid 2">
        <a:dk1>
          <a:srgbClr val="000066"/>
        </a:dk1>
        <a:lt1>
          <a:srgbClr val="FFFFFF"/>
        </a:lt1>
        <a:dk2>
          <a:srgbClr val="000066"/>
        </a:dk2>
        <a:lt2>
          <a:srgbClr val="B2B8C8"/>
        </a:lt2>
        <a:accent1>
          <a:srgbClr val="008080"/>
        </a:accent1>
        <a:accent2>
          <a:srgbClr val="00004E"/>
        </a:accent2>
        <a:accent3>
          <a:srgbClr val="AAAAB8"/>
        </a:accent3>
        <a:accent4>
          <a:srgbClr val="DADADA"/>
        </a:accent4>
        <a:accent5>
          <a:srgbClr val="AAC0C0"/>
        </a:accent5>
        <a:accent6>
          <a:srgbClr val="000046"/>
        </a:accent6>
        <a:hlink>
          <a:srgbClr val="00FFCC"/>
        </a:hlink>
        <a:folHlink>
          <a:srgbClr val="6699FF"/>
        </a:folHlink>
      </a:clrScheme>
      <a:clrMap bg1="dk2" tx1="lt1" bg2="dk1" tx2="lt2" accent1="accent1" accent2="accent2" accent3="accent3" accent4="accent4" accent5="accent5" accent6="accent6" hlink="hlink" folHlink="folHlink"/>
    </a:extraClrScheme>
    <a:extraClrScheme>
      <a:clrScheme name="Fading Grid 3">
        <a:dk1>
          <a:srgbClr val="010199"/>
        </a:dk1>
        <a:lt1>
          <a:srgbClr val="FFFFFF"/>
        </a:lt1>
        <a:dk2>
          <a:srgbClr val="000099"/>
        </a:dk2>
        <a:lt2>
          <a:srgbClr val="CCFFFF"/>
        </a:lt2>
        <a:accent1>
          <a:srgbClr val="00C600"/>
        </a:accent1>
        <a:accent2>
          <a:srgbClr val="01017D"/>
        </a:accent2>
        <a:accent3>
          <a:srgbClr val="AAAACA"/>
        </a:accent3>
        <a:accent4>
          <a:srgbClr val="DADADA"/>
        </a:accent4>
        <a:accent5>
          <a:srgbClr val="AADFAA"/>
        </a:accent5>
        <a:accent6>
          <a:srgbClr val="010171"/>
        </a:accent6>
        <a:hlink>
          <a:srgbClr val="FFE701"/>
        </a:hlink>
        <a:folHlink>
          <a:srgbClr val="3366FF"/>
        </a:folHlink>
      </a:clrScheme>
      <a:clrMap bg1="dk2" tx1="lt1" bg2="dk1" tx2="lt2" accent1="accent1" accent2="accent2" accent3="accent3" accent4="accent4" accent5="accent5" accent6="accent6" hlink="hlink" folHlink="folHlink"/>
    </a:extraClrScheme>
    <a:extraClrScheme>
      <a:clrScheme name="Fading Grid 4">
        <a:dk1>
          <a:srgbClr val="6B6B99"/>
        </a:dk1>
        <a:lt1>
          <a:srgbClr val="EAEAEA"/>
        </a:lt1>
        <a:dk2>
          <a:srgbClr val="666699"/>
        </a:dk2>
        <a:lt2>
          <a:srgbClr val="CCECFF"/>
        </a:lt2>
        <a:accent1>
          <a:srgbClr val="00CC66"/>
        </a:accent1>
        <a:accent2>
          <a:srgbClr val="54547A"/>
        </a:accent2>
        <a:accent3>
          <a:srgbClr val="B8B8CA"/>
        </a:accent3>
        <a:accent4>
          <a:srgbClr val="C8C8C8"/>
        </a:accent4>
        <a:accent5>
          <a:srgbClr val="AAE2B8"/>
        </a:accent5>
        <a:accent6>
          <a:srgbClr val="4B4B6E"/>
        </a:accent6>
        <a:hlink>
          <a:srgbClr val="65B2FF"/>
        </a:hlink>
        <a:folHlink>
          <a:srgbClr val="9900FF"/>
        </a:folHlink>
      </a:clrScheme>
      <a:clrMap bg1="dk2" tx1="lt1" bg2="dk1" tx2="lt2" accent1="accent1" accent2="accent2" accent3="accent3" accent4="accent4" accent5="accent5" accent6="accent6" hlink="hlink" folHlink="folHlink"/>
    </a:extraClrScheme>
    <a:extraClrScheme>
      <a:clrScheme name="Fading Grid 5">
        <a:dk1>
          <a:srgbClr val="00827F"/>
        </a:dk1>
        <a:lt1>
          <a:srgbClr val="FFFFFF"/>
        </a:lt1>
        <a:dk2>
          <a:srgbClr val="008080"/>
        </a:dk2>
        <a:lt2>
          <a:srgbClr val="FFFFCC"/>
        </a:lt2>
        <a:accent1>
          <a:srgbClr val="6D6FC7"/>
        </a:accent1>
        <a:accent2>
          <a:srgbClr val="006462"/>
        </a:accent2>
        <a:accent3>
          <a:srgbClr val="AAC0C0"/>
        </a:accent3>
        <a:accent4>
          <a:srgbClr val="DADADA"/>
        </a:accent4>
        <a:accent5>
          <a:srgbClr val="BABBE0"/>
        </a:accent5>
        <a:accent6>
          <a:srgbClr val="005A58"/>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ding Grid 6">
        <a:dk1>
          <a:srgbClr val="4D4D4D"/>
        </a:dk1>
        <a:lt1>
          <a:srgbClr val="FFFFFF"/>
        </a:lt1>
        <a:dk2>
          <a:srgbClr val="525252"/>
        </a:dk2>
        <a:lt2>
          <a:srgbClr val="C0C0C0"/>
        </a:lt2>
        <a:accent1>
          <a:srgbClr val="527C3A"/>
        </a:accent1>
        <a:accent2>
          <a:srgbClr val="444444"/>
        </a:accent2>
        <a:accent3>
          <a:srgbClr val="B3B3B3"/>
        </a:accent3>
        <a:accent4>
          <a:srgbClr val="DADADA"/>
        </a:accent4>
        <a:accent5>
          <a:srgbClr val="B3BFAE"/>
        </a:accent5>
        <a:accent6>
          <a:srgbClr val="3D3D3D"/>
        </a:accent6>
        <a:hlink>
          <a:srgbClr val="FAC458"/>
        </a:hlink>
        <a:folHlink>
          <a:srgbClr val="C7780F"/>
        </a:folHlink>
      </a:clrScheme>
      <a:clrMap bg1="dk2" tx1="lt1" bg2="dk1" tx2="lt2" accent1="accent1" accent2="accent2" accent3="accent3" accent4="accent4" accent5="accent5" accent6="accent6" hlink="hlink" folHlink="folHlink"/>
    </a:extraClrScheme>
    <a:extraClrScheme>
      <a:clrScheme name="Fading Grid 7">
        <a:dk1>
          <a:srgbClr val="516032"/>
        </a:dk1>
        <a:lt1>
          <a:srgbClr val="FFFFFF"/>
        </a:lt1>
        <a:dk2>
          <a:srgbClr val="546434"/>
        </a:dk2>
        <a:lt2>
          <a:srgbClr val="B2B68A"/>
        </a:lt2>
        <a:accent1>
          <a:srgbClr val="7D8C70"/>
        </a:accent1>
        <a:accent2>
          <a:srgbClr val="414E28"/>
        </a:accent2>
        <a:accent3>
          <a:srgbClr val="B3B8AE"/>
        </a:accent3>
        <a:accent4>
          <a:srgbClr val="DADADA"/>
        </a:accent4>
        <a:accent5>
          <a:srgbClr val="BFC5BB"/>
        </a:accent5>
        <a:accent6>
          <a:srgbClr val="3A4623"/>
        </a:accent6>
        <a:hlink>
          <a:srgbClr val="80C579"/>
        </a:hlink>
        <a:folHlink>
          <a:srgbClr val="7FADAF"/>
        </a:folHlink>
      </a:clrScheme>
      <a:clrMap bg1="dk2" tx1="lt1" bg2="dk1" tx2="lt2" accent1="accent1" accent2="accent2" accent3="accent3" accent4="accent4" accent5="accent5" accent6="accent6" hlink="hlink" folHlink="folHlink"/>
    </a:extraClrScheme>
    <a:extraClrScheme>
      <a:clrScheme name="Fading Grid 8">
        <a:dk1>
          <a:srgbClr val="D1CC00"/>
        </a:dk1>
        <a:lt1>
          <a:srgbClr val="FFFFFF"/>
        </a:lt1>
        <a:dk2>
          <a:srgbClr val="CCCC00"/>
        </a:dk2>
        <a:lt2>
          <a:srgbClr val="F3F5B1"/>
        </a:lt2>
        <a:accent1>
          <a:srgbClr val="808000"/>
        </a:accent1>
        <a:accent2>
          <a:srgbClr val="AEAA00"/>
        </a:accent2>
        <a:accent3>
          <a:srgbClr val="E2E2AA"/>
        </a:accent3>
        <a:accent4>
          <a:srgbClr val="DADADA"/>
        </a:accent4>
        <a:accent5>
          <a:srgbClr val="C0C0AA"/>
        </a:accent5>
        <a:accent6>
          <a:srgbClr val="9D9A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Fading Grid 9">
        <a:dk1>
          <a:srgbClr val="000000"/>
        </a:dk1>
        <a:lt1>
          <a:srgbClr val="F8F8F8"/>
        </a:lt1>
        <a:dk2>
          <a:srgbClr val="336600"/>
        </a:dk2>
        <a:lt2>
          <a:srgbClr val="FBFBFB"/>
        </a:lt2>
        <a:accent1>
          <a:srgbClr val="009900"/>
        </a:accent1>
        <a:accent2>
          <a:srgbClr val="C6C6C6"/>
        </a:accent2>
        <a:accent3>
          <a:srgbClr val="FBFBFB"/>
        </a:accent3>
        <a:accent4>
          <a:srgbClr val="000000"/>
        </a:accent4>
        <a:accent5>
          <a:srgbClr val="AACAAA"/>
        </a:accent5>
        <a:accent6>
          <a:srgbClr val="B3B3B3"/>
        </a:accent6>
        <a:hlink>
          <a:srgbClr val="006600"/>
        </a:hlink>
        <a:folHlink>
          <a:srgbClr val="808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Fading Grid</Template>
  <TotalTime>0</TotalTime>
  <Words>5775</Words>
  <Application>WPS 演示</Application>
  <PresentationFormat>全屏显示(4:3)</PresentationFormat>
  <Paragraphs>899</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宋体</vt:lpstr>
      <vt:lpstr>Wingdings</vt:lpstr>
      <vt:lpstr>Calibri</vt:lpstr>
      <vt:lpstr>Times New Roman</vt:lpstr>
      <vt:lpstr>微软雅黑</vt:lpstr>
      <vt:lpstr>Arial Unicode MS</vt:lpstr>
      <vt:lpstr>Fading Grid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你岸1405565118</cp:lastModifiedBy>
  <cp:revision>48</cp:revision>
  <dcterms:created xsi:type="dcterms:W3CDTF">2020-01-08T08:21:46Z</dcterms:created>
  <dcterms:modified xsi:type="dcterms:W3CDTF">2020-01-08T08:44:44Z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NXTAG2">
    <vt:lpwstr>0008009a140000000000010250600207f7000400038000</vt:lpwstr>
  </property>
  <property fmtid="{D5CDD505-2E9C-101B-9397-08002B2CF9AE}" pid="4" name="KSOProductBuildVer">
    <vt:lpwstr>2052-11.1.0.9339</vt:lpwstr>
  </property>
</Properties>
</file>