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e5d743a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e5d743a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e5d743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e5d743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d9fe38b1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5d9fe38b1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d9fe38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d9fe38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5d9fe38b1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5d9fe38b1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5e5d743a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5e5d743a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e5d743a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e5d743a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5d9fe38b1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5d9fe38b1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d9fe38b1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d9fe38b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e5d743a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e5d743a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e5d743ab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5e5d743ab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CS660 Lab 4 Group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Alexys Lamkin, Michael Karaman, Yiyun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Operation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39999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Read/write locks on namespace allow for multiple active operations on the master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Chunk Management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Chunk replicas are spread across different server racks for reliability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Chunk replicas created on nodes with the most free disk space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number of recent creations on each chunkserver/rack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Master maintains chunk version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Stale replicas removed in garbage collection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Garbage Collection</a:t>
            </a:r>
            <a:r>
              <a:rPr lang="en"/>
              <a:t> (delayed)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deletion is just a file rename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Metadata for these files eventually deleted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all files in chunk have no metadata, chunk metadate is erased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Master allows for deletion of replicas of orphan chunks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Tolerance and Diagnosis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High Availability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 recovery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 servers restore state from cold in seconds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</a:t>
            </a:r>
            <a:r>
              <a:rPr lang="en"/>
              <a:t>special</a:t>
            </a:r>
            <a:r>
              <a:rPr lang="en"/>
              <a:t> shutdown procedures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Chunk replication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Master replication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Master operation log and state </a:t>
            </a:r>
            <a:r>
              <a:rPr lang="en"/>
              <a:t>checkpoints</a:t>
            </a:r>
            <a:r>
              <a:rPr lang="en"/>
              <a:t> replicated on multiple machines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Read only shadow masters</a:t>
            </a:r>
            <a:endParaRPr/>
          </a:p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Integrity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Checksumming used to detect corrupt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Checksums managed by chunkservers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Optimized for appends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Diagnostic Tools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Diagnostic logs kept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99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Problem, Assumptions, and Design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Component failures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Huge files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File mutated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Increasing flexibility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system is built from many inexpensive commodity components that often fail. So the system must constantly monitor itself and detect, tolerate, and recover promptly from component failures on a routine basis.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system stores a modest number of large files. Multi gigabytes files are common and should be managed efficiently, while small files must be supported without optimization.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workloads primarily consist of two kinds of reads: large streaming reads and small random reads. Small reads should be batch and sorted to advance steadily instead of going back and forth.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Large, sequential writes that append data to files and read size are similar to typical operation sizes. Small writes at arbitrary positions in a file are supported but no need to be efficient.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system must efficiently implement well-defined semantics for multiple clients that concurrently append to the same file.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Interface - create, delete, open, close, read, write, snapshot, record, append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 - single master, chunk servers, multiple clients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Single Master - chunk placement and replication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Chunk size - 64MB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Metadata - namespaces, mapping,  locations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Consistency Model - Distributed, simple and efficient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</a:t>
            </a:r>
            <a:r>
              <a:rPr lang="en"/>
              <a:t>Design and 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Interactions - Control Flow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22950" y="1152475"/>
            <a:ext cx="43092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Mutations - change in chunk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Lease - Master assigns one replica of a chunk as Primary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 asks lease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Master gives all Replica locations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 pushes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 pushes write request to Primary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Primary pushes write request to Secondaries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Secondaries inform Primary when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Primary reports to Client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9" y="1040575"/>
            <a:ext cx="4309350" cy="36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Interactions - Data Flow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522950" y="1152475"/>
            <a:ext cx="43092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Decoupled from control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- maximze </a:t>
            </a:r>
            <a:r>
              <a:rPr lang="en"/>
              <a:t>bandwidth utilization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- minimize latency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Chain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Send to closest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Pipelining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9" y="1040575"/>
            <a:ext cx="4309350" cy="36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Interactions - Record Appends and Snapshots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Record Append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Atomic - done in one continuous sequence of bytes (cannot be interrupted)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Record Append - garentes to appends data to file atomically at least once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Atomic nature of record append avoids additional synchronization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control flow (1 exception)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append data would overflow chunk (chunk &gt; 64MB), try at next chunk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 record failing append on any replica causes client to retry operation</a:t>
            </a:r>
            <a:endParaRPr/>
          </a:p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Snapshot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Copy file/directory tree (source) with minimal disruption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source = chunk 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Upon snapshot request: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Master revokes lease on 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Master logs request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Master copies metadata for C (still pointing at 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time in future: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Client requests write to chunk 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Master instructs servers to </a:t>
            </a:r>
            <a:r>
              <a:rPr lang="en"/>
              <a:t>duplicate</a:t>
            </a:r>
            <a:r>
              <a:rPr lang="en"/>
              <a:t> C as C’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Master returns lease for C’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