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241"/>
    <p:restoredTop sz="94670"/>
  </p:normalViewPr>
  <p:slideViewPr>
    <p:cSldViewPr snapToGrid="0" snapToObjects="1">
      <p:cViewPr varScale="1">
        <p:scale>
          <a:sx n="46" d="100"/>
          <a:sy n="46" d="100"/>
        </p:scale>
        <p:origin x="192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AA8FE-E5A8-274A-99EE-C6B6D7FE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47153-B658-BC4A-BAE9-B6A78E9A8566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of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1.0</a:t>
            </a:r>
          </a:p>
          <a:p>
            <a:r>
              <a:rPr lang="en-US" dirty="0" err="1"/>
              <a:t>Minglun</a:t>
            </a:r>
            <a:r>
              <a:rPr lang="en-US" dirty="0"/>
              <a:t> Zhang, </a:t>
            </a:r>
            <a:r>
              <a:rPr lang="en-US" dirty="0" err="1"/>
              <a:t>Yajie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20435"/>
            <a:ext cx="9144000" cy="4904509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dirty="0"/>
              <a:t>Step 1: Select the pool of tickers that we will put into the filter based on daily data. (e.g., Russell 2000 or all stocks)</a:t>
            </a:r>
          </a:p>
          <a:p>
            <a:pPr algn="l" fontAlgn="base"/>
            <a:endParaRPr lang="en-US" dirty="0"/>
          </a:p>
          <a:p>
            <a:pPr algn="l" fontAlgn="base"/>
            <a:r>
              <a:rPr lang="en-US" dirty="0"/>
              <a:t>Step 2: Build The Filter (daily data)</a:t>
            </a:r>
          </a:p>
          <a:p>
            <a:pPr algn="l"/>
            <a:r>
              <a:rPr lang="en-US" dirty="0"/>
              <a:t>Goal: Have a dynamic watchlist that consists of </a:t>
            </a:r>
            <a:r>
              <a:rPr lang="en-US" b="1" i="1" dirty="0"/>
              <a:t>n</a:t>
            </a:r>
            <a:r>
              <a:rPr lang="en-US" dirty="0"/>
              <a:t> stocks that fulfill the filters.</a:t>
            </a:r>
          </a:p>
          <a:p>
            <a:pPr algn="l"/>
            <a:r>
              <a:rPr lang="en-US" dirty="0"/>
              <a:t>Filters: the stock is chosen if all filters fulfilled</a:t>
            </a:r>
          </a:p>
          <a:p>
            <a:pPr algn="l"/>
            <a:r>
              <a:rPr lang="en-US" dirty="0"/>
              <a:t>Volume is larger than </a:t>
            </a:r>
            <a:r>
              <a:rPr lang="en-US" b="1" i="1" dirty="0"/>
              <a:t>a1</a:t>
            </a:r>
            <a:endParaRPr lang="en-US" dirty="0"/>
          </a:p>
          <a:p>
            <a:pPr algn="l"/>
            <a:r>
              <a:rPr lang="en-US" dirty="0"/>
              <a:t>Price change compared to the previous day is larger than </a:t>
            </a:r>
            <a:r>
              <a:rPr lang="en-US" b="1" i="1" dirty="0"/>
              <a:t>a2</a:t>
            </a:r>
            <a:endParaRPr lang="en-US" dirty="0"/>
          </a:p>
          <a:p>
            <a:pPr algn="l"/>
            <a:r>
              <a:rPr lang="en-US" dirty="0"/>
              <a:t>Volume change compared to the previous day is larger than </a:t>
            </a:r>
            <a:r>
              <a:rPr lang="en-US" b="1" i="1" dirty="0"/>
              <a:t>a3</a:t>
            </a:r>
            <a:endParaRPr lang="en-US" dirty="0"/>
          </a:p>
          <a:p>
            <a:pPr algn="l"/>
            <a:r>
              <a:rPr lang="en-US" dirty="0"/>
              <a:t>Turnover rate is larger than </a:t>
            </a:r>
            <a:r>
              <a:rPr lang="en-US" b="1" i="1" dirty="0"/>
              <a:t>a4</a:t>
            </a:r>
            <a:r>
              <a:rPr lang="en-US" dirty="0"/>
              <a:t> </a:t>
            </a:r>
          </a:p>
          <a:p>
            <a:pPr algn="l"/>
            <a:r>
              <a:rPr lang="en-US" dirty="0"/>
              <a:t>Market capital is larger than </a:t>
            </a:r>
            <a:r>
              <a:rPr lang="en-US" b="1" i="1" dirty="0"/>
              <a:t>a5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8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20435"/>
            <a:ext cx="9144000" cy="4904509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dirty="0"/>
              <a:t>Step 3: Strategy</a:t>
            </a:r>
          </a:p>
          <a:p>
            <a:pPr algn="l"/>
            <a:r>
              <a:rPr lang="en-US" dirty="0"/>
              <a:t>The strategy is based on DMA. </a:t>
            </a:r>
          </a:p>
          <a:p>
            <a:pPr algn="l"/>
            <a:r>
              <a:rPr lang="en-US" dirty="0"/>
              <a:t>Signals: If the short-term MA was greater than the long-term by </a:t>
            </a:r>
            <a:r>
              <a:rPr lang="en-US" b="1" i="1" dirty="0"/>
              <a:t>B</a:t>
            </a:r>
            <a:r>
              <a:rPr lang="en-US" dirty="0"/>
              <a:t>(which should be relatively large) and tried to hit on the long-term MA</a:t>
            </a:r>
          </a:p>
          <a:p>
            <a:pPr algn="l"/>
            <a:r>
              <a:rPr lang="en-US" dirty="0"/>
              <a:t>Order size: order size </a:t>
            </a:r>
            <a:r>
              <a:rPr lang="en-US" b="1" i="1" dirty="0"/>
              <a:t>C</a:t>
            </a:r>
            <a:r>
              <a:rPr lang="en-US" dirty="0"/>
              <a:t> depend on the limitation of the trading stocks</a:t>
            </a:r>
          </a:p>
          <a:p>
            <a:pPr algn="l"/>
            <a:r>
              <a:rPr lang="en-US" dirty="0"/>
              <a:t> Limit Order Price: greater than the buy-in price by </a:t>
            </a:r>
            <a:r>
              <a:rPr lang="en-US" b="1" i="1" dirty="0"/>
              <a:t>D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Step 4: </a:t>
            </a:r>
            <a:r>
              <a:rPr lang="en-US" dirty="0" err="1"/>
              <a:t>Backtest</a:t>
            </a:r>
            <a:endParaRPr lang="en-US" dirty="0"/>
          </a:p>
          <a:p>
            <a:pPr algn="l"/>
            <a:r>
              <a:rPr lang="en-US" dirty="0"/>
              <a:t>Compare the return of the portfolio with the return of the major indices or ETF on the stock.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3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205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Flow of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of Model</dc:title>
  <dc:creator>Yajie Zhang</dc:creator>
  <cp:lastModifiedBy>Yajie Zhang</cp:lastModifiedBy>
  <cp:revision>1</cp:revision>
  <dcterms:created xsi:type="dcterms:W3CDTF">2021-09-19T19:12:49Z</dcterms:created>
  <dcterms:modified xsi:type="dcterms:W3CDTF">2021-09-19T19:19:59Z</dcterms:modified>
</cp:coreProperties>
</file>