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0" r:id="rId5"/>
    <p:sldId id="259"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48"/>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9724D1-5061-E744-9F9B-8FA4111A6B3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D0D6D6E-991A-B74F-95CF-0C9344BBA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8B335B1-650E-DF4B-9600-A63AEEC3578C}"/>
              </a:ext>
            </a:extLst>
          </p:cNvPr>
          <p:cNvSpPr>
            <a:spLocks noGrp="1"/>
          </p:cNvSpPr>
          <p:nvPr>
            <p:ph type="dt" sz="half" idx="10"/>
          </p:nvPr>
        </p:nvSpPr>
        <p:spPr/>
        <p:txBody>
          <a:bodyPr/>
          <a:lstStyle/>
          <a:p>
            <a:fld id="{726C74DD-99D4-DF47-A0A8-8EBDB3D7EAE0}" type="datetimeFigureOut">
              <a:rPr lang="fr-FR" smtClean="0"/>
              <a:t>25/04/2019</a:t>
            </a:fld>
            <a:endParaRPr lang="fr-FR"/>
          </a:p>
        </p:txBody>
      </p:sp>
      <p:sp>
        <p:nvSpPr>
          <p:cNvPr id="5" name="Espace réservé du pied de page 4">
            <a:extLst>
              <a:ext uri="{FF2B5EF4-FFF2-40B4-BE49-F238E27FC236}">
                <a16:creationId xmlns:a16="http://schemas.microsoft.com/office/drawing/2014/main" id="{AF58DB1C-5586-CD4B-9642-9DFD1D182B6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2C2CFA-9B43-5D48-8D9C-4704FCD3FD64}"/>
              </a:ext>
            </a:extLst>
          </p:cNvPr>
          <p:cNvSpPr>
            <a:spLocks noGrp="1"/>
          </p:cNvSpPr>
          <p:nvPr>
            <p:ph type="sldNum" sz="quarter" idx="12"/>
          </p:nvPr>
        </p:nvSpPr>
        <p:spPr/>
        <p:txBody>
          <a:bodyPr/>
          <a:lstStyle/>
          <a:p>
            <a:fld id="{F407FD73-21ED-8940-810A-0BACA76B322F}" type="slidenum">
              <a:rPr lang="fr-FR" smtClean="0"/>
              <a:t>‹N°›</a:t>
            </a:fld>
            <a:endParaRPr lang="fr-FR"/>
          </a:p>
        </p:txBody>
      </p:sp>
    </p:spTree>
    <p:extLst>
      <p:ext uri="{BB962C8B-B14F-4D97-AF65-F5344CB8AC3E}">
        <p14:creationId xmlns:p14="http://schemas.microsoft.com/office/powerpoint/2010/main" val="133142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D14544-87C2-EB4A-BEED-2789A5ABFB2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7DD1A75-C814-5142-874F-742ABC5E669F}"/>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751E050E-75D9-9845-8D80-C2B4317FA738}"/>
              </a:ext>
            </a:extLst>
          </p:cNvPr>
          <p:cNvSpPr>
            <a:spLocks noGrp="1"/>
          </p:cNvSpPr>
          <p:nvPr>
            <p:ph type="dt" sz="half" idx="10"/>
          </p:nvPr>
        </p:nvSpPr>
        <p:spPr/>
        <p:txBody>
          <a:bodyPr/>
          <a:lstStyle/>
          <a:p>
            <a:fld id="{726C74DD-99D4-DF47-A0A8-8EBDB3D7EAE0}" type="datetimeFigureOut">
              <a:rPr lang="fr-FR" smtClean="0"/>
              <a:t>25/04/2019</a:t>
            </a:fld>
            <a:endParaRPr lang="fr-FR"/>
          </a:p>
        </p:txBody>
      </p:sp>
      <p:sp>
        <p:nvSpPr>
          <p:cNvPr id="5" name="Espace réservé du pied de page 4">
            <a:extLst>
              <a:ext uri="{FF2B5EF4-FFF2-40B4-BE49-F238E27FC236}">
                <a16:creationId xmlns:a16="http://schemas.microsoft.com/office/drawing/2014/main" id="{65F6064C-A05C-CD41-82A5-C886B173848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797C78-22FA-A84F-B842-C82D0FA42554}"/>
              </a:ext>
            </a:extLst>
          </p:cNvPr>
          <p:cNvSpPr>
            <a:spLocks noGrp="1"/>
          </p:cNvSpPr>
          <p:nvPr>
            <p:ph type="sldNum" sz="quarter" idx="12"/>
          </p:nvPr>
        </p:nvSpPr>
        <p:spPr/>
        <p:txBody>
          <a:bodyPr/>
          <a:lstStyle/>
          <a:p>
            <a:fld id="{F407FD73-21ED-8940-810A-0BACA76B322F}" type="slidenum">
              <a:rPr lang="fr-FR" smtClean="0"/>
              <a:t>‹N°›</a:t>
            </a:fld>
            <a:endParaRPr lang="fr-FR"/>
          </a:p>
        </p:txBody>
      </p:sp>
    </p:spTree>
    <p:extLst>
      <p:ext uri="{BB962C8B-B14F-4D97-AF65-F5344CB8AC3E}">
        <p14:creationId xmlns:p14="http://schemas.microsoft.com/office/powerpoint/2010/main" val="13776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6DC395B-371F-B246-9367-4EA046C2D6D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209FDF3-465C-F548-A01A-80519E07E3CB}"/>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25C6A274-020E-6C4D-8BB8-B58222BC2863}"/>
              </a:ext>
            </a:extLst>
          </p:cNvPr>
          <p:cNvSpPr>
            <a:spLocks noGrp="1"/>
          </p:cNvSpPr>
          <p:nvPr>
            <p:ph type="dt" sz="half" idx="10"/>
          </p:nvPr>
        </p:nvSpPr>
        <p:spPr/>
        <p:txBody>
          <a:bodyPr/>
          <a:lstStyle/>
          <a:p>
            <a:fld id="{726C74DD-99D4-DF47-A0A8-8EBDB3D7EAE0}" type="datetimeFigureOut">
              <a:rPr lang="fr-FR" smtClean="0"/>
              <a:t>25/04/2019</a:t>
            </a:fld>
            <a:endParaRPr lang="fr-FR"/>
          </a:p>
        </p:txBody>
      </p:sp>
      <p:sp>
        <p:nvSpPr>
          <p:cNvPr id="5" name="Espace réservé du pied de page 4">
            <a:extLst>
              <a:ext uri="{FF2B5EF4-FFF2-40B4-BE49-F238E27FC236}">
                <a16:creationId xmlns:a16="http://schemas.microsoft.com/office/drawing/2014/main" id="{A3C24983-A4B5-F148-88F7-37B8A6B932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774D8B-2708-7044-8B41-460949E817F0}"/>
              </a:ext>
            </a:extLst>
          </p:cNvPr>
          <p:cNvSpPr>
            <a:spLocks noGrp="1"/>
          </p:cNvSpPr>
          <p:nvPr>
            <p:ph type="sldNum" sz="quarter" idx="12"/>
          </p:nvPr>
        </p:nvSpPr>
        <p:spPr/>
        <p:txBody>
          <a:bodyPr/>
          <a:lstStyle/>
          <a:p>
            <a:fld id="{F407FD73-21ED-8940-810A-0BACA76B322F}" type="slidenum">
              <a:rPr lang="fr-FR" smtClean="0"/>
              <a:t>‹N°›</a:t>
            </a:fld>
            <a:endParaRPr lang="fr-FR"/>
          </a:p>
        </p:txBody>
      </p:sp>
    </p:spTree>
    <p:extLst>
      <p:ext uri="{BB962C8B-B14F-4D97-AF65-F5344CB8AC3E}">
        <p14:creationId xmlns:p14="http://schemas.microsoft.com/office/powerpoint/2010/main" val="313315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48EAB5-2C08-AE49-9D86-0C70C4E215D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872E711-AD15-F84C-9A2D-9E8D6CC6D662}"/>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AA9B85DF-6A19-8D46-A8D3-B3B52039048A}"/>
              </a:ext>
            </a:extLst>
          </p:cNvPr>
          <p:cNvSpPr>
            <a:spLocks noGrp="1"/>
          </p:cNvSpPr>
          <p:nvPr>
            <p:ph type="dt" sz="half" idx="10"/>
          </p:nvPr>
        </p:nvSpPr>
        <p:spPr/>
        <p:txBody>
          <a:bodyPr/>
          <a:lstStyle/>
          <a:p>
            <a:fld id="{726C74DD-99D4-DF47-A0A8-8EBDB3D7EAE0}" type="datetimeFigureOut">
              <a:rPr lang="fr-FR" smtClean="0"/>
              <a:t>25/04/2019</a:t>
            </a:fld>
            <a:endParaRPr lang="fr-FR"/>
          </a:p>
        </p:txBody>
      </p:sp>
      <p:sp>
        <p:nvSpPr>
          <p:cNvPr id="5" name="Espace réservé du pied de page 4">
            <a:extLst>
              <a:ext uri="{FF2B5EF4-FFF2-40B4-BE49-F238E27FC236}">
                <a16:creationId xmlns:a16="http://schemas.microsoft.com/office/drawing/2014/main" id="{5952F289-2DCE-6041-BA2C-E34A98221C2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5762458-BA2B-EE4F-B7F2-B6EDAA00CEE8}"/>
              </a:ext>
            </a:extLst>
          </p:cNvPr>
          <p:cNvSpPr>
            <a:spLocks noGrp="1"/>
          </p:cNvSpPr>
          <p:nvPr>
            <p:ph type="sldNum" sz="quarter" idx="12"/>
          </p:nvPr>
        </p:nvSpPr>
        <p:spPr/>
        <p:txBody>
          <a:bodyPr/>
          <a:lstStyle/>
          <a:p>
            <a:fld id="{F407FD73-21ED-8940-810A-0BACA76B322F}" type="slidenum">
              <a:rPr lang="fr-FR" smtClean="0"/>
              <a:t>‹N°›</a:t>
            </a:fld>
            <a:endParaRPr lang="fr-FR"/>
          </a:p>
        </p:txBody>
      </p:sp>
    </p:spTree>
    <p:extLst>
      <p:ext uri="{BB962C8B-B14F-4D97-AF65-F5344CB8AC3E}">
        <p14:creationId xmlns:p14="http://schemas.microsoft.com/office/powerpoint/2010/main" val="55170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54D1DA-F744-EF41-8E80-7659519A0B5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2A117E5-EFD3-B645-85F7-2772AA416A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F837D4DC-B9C8-6444-BE6D-154B479ACB83}"/>
              </a:ext>
            </a:extLst>
          </p:cNvPr>
          <p:cNvSpPr>
            <a:spLocks noGrp="1"/>
          </p:cNvSpPr>
          <p:nvPr>
            <p:ph type="dt" sz="half" idx="10"/>
          </p:nvPr>
        </p:nvSpPr>
        <p:spPr/>
        <p:txBody>
          <a:bodyPr/>
          <a:lstStyle/>
          <a:p>
            <a:fld id="{726C74DD-99D4-DF47-A0A8-8EBDB3D7EAE0}" type="datetimeFigureOut">
              <a:rPr lang="fr-FR" smtClean="0"/>
              <a:t>25/04/2019</a:t>
            </a:fld>
            <a:endParaRPr lang="fr-FR"/>
          </a:p>
        </p:txBody>
      </p:sp>
      <p:sp>
        <p:nvSpPr>
          <p:cNvPr id="5" name="Espace réservé du pied de page 4">
            <a:extLst>
              <a:ext uri="{FF2B5EF4-FFF2-40B4-BE49-F238E27FC236}">
                <a16:creationId xmlns:a16="http://schemas.microsoft.com/office/drawing/2014/main" id="{DFBF6298-83E8-1346-BC48-EC2F230653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C7ED7C-2CFF-9843-B352-D25B284D6159}"/>
              </a:ext>
            </a:extLst>
          </p:cNvPr>
          <p:cNvSpPr>
            <a:spLocks noGrp="1"/>
          </p:cNvSpPr>
          <p:nvPr>
            <p:ph type="sldNum" sz="quarter" idx="12"/>
          </p:nvPr>
        </p:nvSpPr>
        <p:spPr/>
        <p:txBody>
          <a:bodyPr/>
          <a:lstStyle/>
          <a:p>
            <a:fld id="{F407FD73-21ED-8940-810A-0BACA76B322F}" type="slidenum">
              <a:rPr lang="fr-FR" smtClean="0"/>
              <a:t>‹N°›</a:t>
            </a:fld>
            <a:endParaRPr lang="fr-FR"/>
          </a:p>
        </p:txBody>
      </p:sp>
    </p:spTree>
    <p:extLst>
      <p:ext uri="{BB962C8B-B14F-4D97-AF65-F5344CB8AC3E}">
        <p14:creationId xmlns:p14="http://schemas.microsoft.com/office/powerpoint/2010/main" val="38198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AAE1E-29A8-AD46-98BD-BB55D57BBCF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55F89FA-F8B8-BA41-B609-A1CCF9288AA7}"/>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40534FB0-05E5-2B43-B3A9-5FF1C45F58C8}"/>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7713FE0B-EBA4-9649-9F85-77165BDE0814}"/>
              </a:ext>
            </a:extLst>
          </p:cNvPr>
          <p:cNvSpPr>
            <a:spLocks noGrp="1"/>
          </p:cNvSpPr>
          <p:nvPr>
            <p:ph type="dt" sz="half" idx="10"/>
          </p:nvPr>
        </p:nvSpPr>
        <p:spPr/>
        <p:txBody>
          <a:bodyPr/>
          <a:lstStyle/>
          <a:p>
            <a:fld id="{726C74DD-99D4-DF47-A0A8-8EBDB3D7EAE0}" type="datetimeFigureOut">
              <a:rPr lang="fr-FR" smtClean="0"/>
              <a:t>25/04/2019</a:t>
            </a:fld>
            <a:endParaRPr lang="fr-FR"/>
          </a:p>
        </p:txBody>
      </p:sp>
      <p:sp>
        <p:nvSpPr>
          <p:cNvPr id="6" name="Espace réservé du pied de page 5">
            <a:extLst>
              <a:ext uri="{FF2B5EF4-FFF2-40B4-BE49-F238E27FC236}">
                <a16:creationId xmlns:a16="http://schemas.microsoft.com/office/drawing/2014/main" id="{547996C6-41BB-0843-8009-7E78A4BCED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7E0F4B9-623B-BB40-A0B3-9F0E3D426015}"/>
              </a:ext>
            </a:extLst>
          </p:cNvPr>
          <p:cNvSpPr>
            <a:spLocks noGrp="1"/>
          </p:cNvSpPr>
          <p:nvPr>
            <p:ph type="sldNum" sz="quarter" idx="12"/>
          </p:nvPr>
        </p:nvSpPr>
        <p:spPr/>
        <p:txBody>
          <a:bodyPr/>
          <a:lstStyle/>
          <a:p>
            <a:fld id="{F407FD73-21ED-8940-810A-0BACA76B322F}" type="slidenum">
              <a:rPr lang="fr-FR" smtClean="0"/>
              <a:t>‹N°›</a:t>
            </a:fld>
            <a:endParaRPr lang="fr-FR"/>
          </a:p>
        </p:txBody>
      </p:sp>
    </p:spTree>
    <p:extLst>
      <p:ext uri="{BB962C8B-B14F-4D97-AF65-F5344CB8AC3E}">
        <p14:creationId xmlns:p14="http://schemas.microsoft.com/office/powerpoint/2010/main" val="238133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C19F20-26A4-F541-946A-436877EFFE1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2418183-BC50-4C40-9934-F6ABE9B733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4" name="Espace réservé du contenu 3">
            <a:extLst>
              <a:ext uri="{FF2B5EF4-FFF2-40B4-BE49-F238E27FC236}">
                <a16:creationId xmlns:a16="http://schemas.microsoft.com/office/drawing/2014/main" id="{942A09DE-A7BE-3F49-A829-7122D7E3EDB1}"/>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p>
        </p:txBody>
      </p:sp>
      <p:sp>
        <p:nvSpPr>
          <p:cNvPr id="5" name="Espace réservé du texte 4">
            <a:extLst>
              <a:ext uri="{FF2B5EF4-FFF2-40B4-BE49-F238E27FC236}">
                <a16:creationId xmlns:a16="http://schemas.microsoft.com/office/drawing/2014/main" id="{F9012F49-9866-4842-B849-67D267F52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p>
        </p:txBody>
      </p:sp>
      <p:sp>
        <p:nvSpPr>
          <p:cNvPr id="6" name="Espace réservé du contenu 5">
            <a:extLst>
              <a:ext uri="{FF2B5EF4-FFF2-40B4-BE49-F238E27FC236}">
                <a16:creationId xmlns:a16="http://schemas.microsoft.com/office/drawing/2014/main" id="{CE54ECF2-099E-0B43-8828-851EC944FE61}"/>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p>
        </p:txBody>
      </p:sp>
      <p:sp>
        <p:nvSpPr>
          <p:cNvPr id="7" name="Espace réservé de la date 6">
            <a:extLst>
              <a:ext uri="{FF2B5EF4-FFF2-40B4-BE49-F238E27FC236}">
                <a16:creationId xmlns:a16="http://schemas.microsoft.com/office/drawing/2014/main" id="{183F7829-97C8-664B-9C53-997DDBA23F3D}"/>
              </a:ext>
            </a:extLst>
          </p:cNvPr>
          <p:cNvSpPr>
            <a:spLocks noGrp="1"/>
          </p:cNvSpPr>
          <p:nvPr>
            <p:ph type="dt" sz="half" idx="10"/>
          </p:nvPr>
        </p:nvSpPr>
        <p:spPr/>
        <p:txBody>
          <a:bodyPr/>
          <a:lstStyle/>
          <a:p>
            <a:fld id="{726C74DD-99D4-DF47-A0A8-8EBDB3D7EAE0}" type="datetimeFigureOut">
              <a:rPr lang="fr-FR" smtClean="0"/>
              <a:t>25/04/2019</a:t>
            </a:fld>
            <a:endParaRPr lang="fr-FR"/>
          </a:p>
        </p:txBody>
      </p:sp>
      <p:sp>
        <p:nvSpPr>
          <p:cNvPr id="8" name="Espace réservé du pied de page 7">
            <a:extLst>
              <a:ext uri="{FF2B5EF4-FFF2-40B4-BE49-F238E27FC236}">
                <a16:creationId xmlns:a16="http://schemas.microsoft.com/office/drawing/2014/main" id="{B404D518-4321-C542-8B81-E8CF68FB3DD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34CF711-99EB-3D40-8F5A-7BEA15179936}"/>
              </a:ext>
            </a:extLst>
          </p:cNvPr>
          <p:cNvSpPr>
            <a:spLocks noGrp="1"/>
          </p:cNvSpPr>
          <p:nvPr>
            <p:ph type="sldNum" sz="quarter" idx="12"/>
          </p:nvPr>
        </p:nvSpPr>
        <p:spPr/>
        <p:txBody>
          <a:bodyPr/>
          <a:lstStyle/>
          <a:p>
            <a:fld id="{F407FD73-21ED-8940-810A-0BACA76B322F}" type="slidenum">
              <a:rPr lang="fr-FR" smtClean="0"/>
              <a:t>‹N°›</a:t>
            </a:fld>
            <a:endParaRPr lang="fr-FR"/>
          </a:p>
        </p:txBody>
      </p:sp>
    </p:spTree>
    <p:extLst>
      <p:ext uri="{BB962C8B-B14F-4D97-AF65-F5344CB8AC3E}">
        <p14:creationId xmlns:p14="http://schemas.microsoft.com/office/powerpoint/2010/main" val="58066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72C094-A6CA-0748-8BDF-04F62F79567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6FFD806-AE33-344E-A552-9E6E19240DF5}"/>
              </a:ext>
            </a:extLst>
          </p:cNvPr>
          <p:cNvSpPr>
            <a:spLocks noGrp="1"/>
          </p:cNvSpPr>
          <p:nvPr>
            <p:ph type="dt" sz="half" idx="10"/>
          </p:nvPr>
        </p:nvSpPr>
        <p:spPr/>
        <p:txBody>
          <a:bodyPr/>
          <a:lstStyle/>
          <a:p>
            <a:fld id="{726C74DD-99D4-DF47-A0A8-8EBDB3D7EAE0}" type="datetimeFigureOut">
              <a:rPr lang="fr-FR" smtClean="0"/>
              <a:t>25/04/2019</a:t>
            </a:fld>
            <a:endParaRPr lang="fr-FR"/>
          </a:p>
        </p:txBody>
      </p:sp>
      <p:sp>
        <p:nvSpPr>
          <p:cNvPr id="4" name="Espace réservé du pied de page 3">
            <a:extLst>
              <a:ext uri="{FF2B5EF4-FFF2-40B4-BE49-F238E27FC236}">
                <a16:creationId xmlns:a16="http://schemas.microsoft.com/office/drawing/2014/main" id="{FEC453E0-52DF-7440-B394-0D49B447A47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825C4D-46FD-E641-B410-4F9BE59A5D5F}"/>
              </a:ext>
            </a:extLst>
          </p:cNvPr>
          <p:cNvSpPr>
            <a:spLocks noGrp="1"/>
          </p:cNvSpPr>
          <p:nvPr>
            <p:ph type="sldNum" sz="quarter" idx="12"/>
          </p:nvPr>
        </p:nvSpPr>
        <p:spPr/>
        <p:txBody>
          <a:bodyPr/>
          <a:lstStyle/>
          <a:p>
            <a:fld id="{F407FD73-21ED-8940-810A-0BACA76B322F}" type="slidenum">
              <a:rPr lang="fr-FR" smtClean="0"/>
              <a:t>‹N°›</a:t>
            </a:fld>
            <a:endParaRPr lang="fr-FR"/>
          </a:p>
        </p:txBody>
      </p:sp>
    </p:spTree>
    <p:extLst>
      <p:ext uri="{BB962C8B-B14F-4D97-AF65-F5344CB8AC3E}">
        <p14:creationId xmlns:p14="http://schemas.microsoft.com/office/powerpoint/2010/main" val="59334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211BF3D-71B4-4A4D-9FDC-AE3DB5E0B1C0}"/>
              </a:ext>
            </a:extLst>
          </p:cNvPr>
          <p:cNvSpPr>
            <a:spLocks noGrp="1"/>
          </p:cNvSpPr>
          <p:nvPr>
            <p:ph type="dt" sz="half" idx="10"/>
          </p:nvPr>
        </p:nvSpPr>
        <p:spPr/>
        <p:txBody>
          <a:bodyPr/>
          <a:lstStyle/>
          <a:p>
            <a:fld id="{726C74DD-99D4-DF47-A0A8-8EBDB3D7EAE0}" type="datetimeFigureOut">
              <a:rPr lang="fr-FR" smtClean="0"/>
              <a:t>25/04/2019</a:t>
            </a:fld>
            <a:endParaRPr lang="fr-FR"/>
          </a:p>
        </p:txBody>
      </p:sp>
      <p:sp>
        <p:nvSpPr>
          <p:cNvPr id="3" name="Espace réservé du pied de page 2">
            <a:extLst>
              <a:ext uri="{FF2B5EF4-FFF2-40B4-BE49-F238E27FC236}">
                <a16:creationId xmlns:a16="http://schemas.microsoft.com/office/drawing/2014/main" id="{A19158A5-7FCF-2F4D-8AD3-77D37B27814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3C7CCA5-4B56-2E43-BBE1-8F73093A6E5A}"/>
              </a:ext>
            </a:extLst>
          </p:cNvPr>
          <p:cNvSpPr>
            <a:spLocks noGrp="1"/>
          </p:cNvSpPr>
          <p:nvPr>
            <p:ph type="sldNum" sz="quarter" idx="12"/>
          </p:nvPr>
        </p:nvSpPr>
        <p:spPr/>
        <p:txBody>
          <a:bodyPr/>
          <a:lstStyle/>
          <a:p>
            <a:fld id="{F407FD73-21ED-8940-810A-0BACA76B322F}" type="slidenum">
              <a:rPr lang="fr-FR" smtClean="0"/>
              <a:t>‹N°›</a:t>
            </a:fld>
            <a:endParaRPr lang="fr-FR"/>
          </a:p>
        </p:txBody>
      </p:sp>
    </p:spTree>
    <p:extLst>
      <p:ext uri="{BB962C8B-B14F-4D97-AF65-F5344CB8AC3E}">
        <p14:creationId xmlns:p14="http://schemas.microsoft.com/office/powerpoint/2010/main" val="335746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5D20D3-2459-F446-82F2-63D471BD072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099480A-5E72-B049-9CAE-A02E2959F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p>
        </p:txBody>
      </p:sp>
      <p:sp>
        <p:nvSpPr>
          <p:cNvPr id="4" name="Espace réservé du texte 3">
            <a:extLst>
              <a:ext uri="{FF2B5EF4-FFF2-40B4-BE49-F238E27FC236}">
                <a16:creationId xmlns:a16="http://schemas.microsoft.com/office/drawing/2014/main" id="{2AABEC53-5798-DF47-8DDE-C95229CF3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5BF2F11D-CE01-7B49-96BF-C20A62080608}"/>
              </a:ext>
            </a:extLst>
          </p:cNvPr>
          <p:cNvSpPr>
            <a:spLocks noGrp="1"/>
          </p:cNvSpPr>
          <p:nvPr>
            <p:ph type="dt" sz="half" idx="10"/>
          </p:nvPr>
        </p:nvSpPr>
        <p:spPr/>
        <p:txBody>
          <a:bodyPr/>
          <a:lstStyle/>
          <a:p>
            <a:fld id="{726C74DD-99D4-DF47-A0A8-8EBDB3D7EAE0}" type="datetimeFigureOut">
              <a:rPr lang="fr-FR" smtClean="0"/>
              <a:t>25/04/2019</a:t>
            </a:fld>
            <a:endParaRPr lang="fr-FR"/>
          </a:p>
        </p:txBody>
      </p:sp>
      <p:sp>
        <p:nvSpPr>
          <p:cNvPr id="6" name="Espace réservé du pied de page 5">
            <a:extLst>
              <a:ext uri="{FF2B5EF4-FFF2-40B4-BE49-F238E27FC236}">
                <a16:creationId xmlns:a16="http://schemas.microsoft.com/office/drawing/2014/main" id="{028F251D-F95C-5B43-893E-69BD3E0DDAB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B99F7C0-461F-5848-823A-4FB60A4C7DEF}"/>
              </a:ext>
            </a:extLst>
          </p:cNvPr>
          <p:cNvSpPr>
            <a:spLocks noGrp="1"/>
          </p:cNvSpPr>
          <p:nvPr>
            <p:ph type="sldNum" sz="quarter" idx="12"/>
          </p:nvPr>
        </p:nvSpPr>
        <p:spPr/>
        <p:txBody>
          <a:bodyPr/>
          <a:lstStyle/>
          <a:p>
            <a:fld id="{F407FD73-21ED-8940-810A-0BACA76B322F}" type="slidenum">
              <a:rPr lang="fr-FR" smtClean="0"/>
              <a:t>‹N°›</a:t>
            </a:fld>
            <a:endParaRPr lang="fr-FR"/>
          </a:p>
        </p:txBody>
      </p:sp>
    </p:spTree>
    <p:extLst>
      <p:ext uri="{BB962C8B-B14F-4D97-AF65-F5344CB8AC3E}">
        <p14:creationId xmlns:p14="http://schemas.microsoft.com/office/powerpoint/2010/main" val="12365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6F0425-4F2B-874B-B3BA-D311185536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512D040-7A92-1445-BA68-DAD822073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663ABD7-E907-5C4C-A1D2-EE15277E0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p>
        </p:txBody>
      </p:sp>
      <p:sp>
        <p:nvSpPr>
          <p:cNvPr id="5" name="Espace réservé de la date 4">
            <a:extLst>
              <a:ext uri="{FF2B5EF4-FFF2-40B4-BE49-F238E27FC236}">
                <a16:creationId xmlns:a16="http://schemas.microsoft.com/office/drawing/2014/main" id="{53E4B467-04F4-7046-9E74-8829C1A0EE22}"/>
              </a:ext>
            </a:extLst>
          </p:cNvPr>
          <p:cNvSpPr>
            <a:spLocks noGrp="1"/>
          </p:cNvSpPr>
          <p:nvPr>
            <p:ph type="dt" sz="half" idx="10"/>
          </p:nvPr>
        </p:nvSpPr>
        <p:spPr/>
        <p:txBody>
          <a:bodyPr/>
          <a:lstStyle/>
          <a:p>
            <a:fld id="{726C74DD-99D4-DF47-A0A8-8EBDB3D7EAE0}" type="datetimeFigureOut">
              <a:rPr lang="fr-FR" smtClean="0"/>
              <a:t>25/04/2019</a:t>
            </a:fld>
            <a:endParaRPr lang="fr-FR"/>
          </a:p>
        </p:txBody>
      </p:sp>
      <p:sp>
        <p:nvSpPr>
          <p:cNvPr id="6" name="Espace réservé du pied de page 5">
            <a:extLst>
              <a:ext uri="{FF2B5EF4-FFF2-40B4-BE49-F238E27FC236}">
                <a16:creationId xmlns:a16="http://schemas.microsoft.com/office/drawing/2014/main" id="{FDDB68A6-1A69-874F-88F2-DAFEABB2CEE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8CD41DB-3DE4-B849-938F-3BE84636C686}"/>
              </a:ext>
            </a:extLst>
          </p:cNvPr>
          <p:cNvSpPr>
            <a:spLocks noGrp="1"/>
          </p:cNvSpPr>
          <p:nvPr>
            <p:ph type="sldNum" sz="quarter" idx="12"/>
          </p:nvPr>
        </p:nvSpPr>
        <p:spPr/>
        <p:txBody>
          <a:bodyPr/>
          <a:lstStyle/>
          <a:p>
            <a:fld id="{F407FD73-21ED-8940-810A-0BACA76B322F}" type="slidenum">
              <a:rPr lang="fr-FR" smtClean="0"/>
              <a:t>‹N°›</a:t>
            </a:fld>
            <a:endParaRPr lang="fr-FR"/>
          </a:p>
        </p:txBody>
      </p:sp>
    </p:spTree>
    <p:extLst>
      <p:ext uri="{BB962C8B-B14F-4D97-AF65-F5344CB8AC3E}">
        <p14:creationId xmlns:p14="http://schemas.microsoft.com/office/powerpoint/2010/main" val="398076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6ABF9C6-6673-3C46-83CC-C166C6304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4F73F75-D9EC-084C-876B-61495CF1E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CAECEFFC-EC60-8C41-9234-C127B88352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C74DD-99D4-DF47-A0A8-8EBDB3D7EAE0}" type="datetimeFigureOut">
              <a:rPr lang="fr-FR" smtClean="0"/>
              <a:t>25/04/2019</a:t>
            </a:fld>
            <a:endParaRPr lang="fr-FR"/>
          </a:p>
        </p:txBody>
      </p:sp>
      <p:sp>
        <p:nvSpPr>
          <p:cNvPr id="5" name="Espace réservé du pied de page 4">
            <a:extLst>
              <a:ext uri="{FF2B5EF4-FFF2-40B4-BE49-F238E27FC236}">
                <a16:creationId xmlns:a16="http://schemas.microsoft.com/office/drawing/2014/main" id="{E86FFAD6-D923-5049-A492-68EC16C59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6058670-6430-1042-A062-BDF4FBDD9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7FD73-21ED-8940-810A-0BACA76B322F}" type="slidenum">
              <a:rPr lang="fr-FR" smtClean="0"/>
              <a:t>‹N°›</a:t>
            </a:fld>
            <a:endParaRPr lang="fr-FR"/>
          </a:p>
        </p:txBody>
      </p:sp>
    </p:spTree>
    <p:extLst>
      <p:ext uri="{BB962C8B-B14F-4D97-AF65-F5344CB8AC3E}">
        <p14:creationId xmlns:p14="http://schemas.microsoft.com/office/powerpoint/2010/main" val="56985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akeupart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A88E3-3182-E247-B6B9-5EBB7CE09963}"/>
              </a:ext>
            </a:extLst>
          </p:cNvPr>
          <p:cNvSpPr>
            <a:spLocks noGrp="1"/>
          </p:cNvSpPr>
          <p:nvPr>
            <p:ph type="ctrTitle"/>
          </p:nvPr>
        </p:nvSpPr>
        <p:spPr/>
        <p:txBody>
          <a:bodyPr/>
          <a:lstStyle/>
          <a:p>
            <a:r>
              <a:rPr lang="fr-FR" dirty="0"/>
              <a:t>Site internet MUAS </a:t>
            </a:r>
          </a:p>
        </p:txBody>
      </p:sp>
      <p:sp>
        <p:nvSpPr>
          <p:cNvPr id="3" name="Sous-titre 2">
            <a:extLst>
              <a:ext uri="{FF2B5EF4-FFF2-40B4-BE49-F238E27FC236}">
                <a16:creationId xmlns:a16="http://schemas.microsoft.com/office/drawing/2014/main" id="{9BE9E457-3834-8B45-B322-C9AF65D7C870}"/>
              </a:ext>
            </a:extLst>
          </p:cNvPr>
          <p:cNvSpPr>
            <a:spLocks noGrp="1"/>
          </p:cNvSpPr>
          <p:nvPr>
            <p:ph type="subTitle" idx="1"/>
          </p:nvPr>
        </p:nvSpPr>
        <p:spPr>
          <a:xfrm>
            <a:off x="1524000" y="3602038"/>
            <a:ext cx="9144000" cy="735184"/>
          </a:xfrm>
        </p:spPr>
        <p:txBody>
          <a:bodyPr/>
          <a:lstStyle/>
          <a:p>
            <a:r>
              <a:rPr lang="fr-FR" dirty="0"/>
              <a:t>NOM  DU DOMAINE :WWW.</a:t>
            </a:r>
            <a:r>
              <a:rPr lang="fr-FR" u="sng" dirty="0">
                <a:hlinkClick r:id="rId2"/>
              </a:rPr>
              <a:t>MAKEUPARTIST</a:t>
            </a:r>
            <a:r>
              <a:rPr lang="fr-FR" u="sng" dirty="0"/>
              <a:t>STUDIO.COM</a:t>
            </a:r>
          </a:p>
        </p:txBody>
      </p:sp>
      <p:sp>
        <p:nvSpPr>
          <p:cNvPr id="4" name="ZoneTexte 3">
            <a:extLst>
              <a:ext uri="{FF2B5EF4-FFF2-40B4-BE49-F238E27FC236}">
                <a16:creationId xmlns:a16="http://schemas.microsoft.com/office/drawing/2014/main" id="{8CB0EF82-CF2C-2442-BF9B-311691A8A0C1}"/>
              </a:ext>
            </a:extLst>
          </p:cNvPr>
          <p:cNvSpPr txBox="1"/>
          <p:nvPr/>
        </p:nvSpPr>
        <p:spPr>
          <a:xfrm>
            <a:off x="2792627" y="4497859"/>
            <a:ext cx="6586151" cy="646331"/>
          </a:xfrm>
          <a:prstGeom prst="rect">
            <a:avLst/>
          </a:prstGeom>
          <a:noFill/>
        </p:spPr>
        <p:txBody>
          <a:bodyPr wrap="square" rtlCol="0">
            <a:spAutoFit/>
          </a:bodyPr>
          <a:lstStyle/>
          <a:p>
            <a:r>
              <a:rPr lang="fr-FR" dirty="0"/>
              <a:t>PACK : HEBERJAHIZ / 1 AN / SITE 5 PAGES  INTUITIF </a:t>
            </a:r>
          </a:p>
          <a:p>
            <a:r>
              <a:rPr lang="fr-FR" dirty="0"/>
              <a:t>VERSION MOBILE </a:t>
            </a:r>
          </a:p>
        </p:txBody>
      </p:sp>
    </p:spTree>
    <p:extLst>
      <p:ext uri="{BB962C8B-B14F-4D97-AF65-F5344CB8AC3E}">
        <p14:creationId xmlns:p14="http://schemas.microsoft.com/office/powerpoint/2010/main" val="1817212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4E78C-60C9-4249-BE41-6D6F4013E953}"/>
              </a:ext>
            </a:extLst>
          </p:cNvPr>
          <p:cNvSpPr>
            <a:spLocks noGrp="1"/>
          </p:cNvSpPr>
          <p:nvPr>
            <p:ph type="ctrTitle"/>
          </p:nvPr>
        </p:nvSpPr>
        <p:spPr/>
        <p:txBody>
          <a:bodyPr/>
          <a:lstStyle/>
          <a:p>
            <a:r>
              <a:rPr lang="fr-FR" dirty="0"/>
              <a:t>MAKE UP ARTIST STUDIO</a:t>
            </a:r>
          </a:p>
        </p:txBody>
      </p:sp>
      <p:sp>
        <p:nvSpPr>
          <p:cNvPr id="3" name="Sous-titre 2">
            <a:extLst>
              <a:ext uri="{FF2B5EF4-FFF2-40B4-BE49-F238E27FC236}">
                <a16:creationId xmlns:a16="http://schemas.microsoft.com/office/drawing/2014/main" id="{E8C6917E-55C2-364B-A796-8FC5C68AD83B}"/>
              </a:ext>
            </a:extLst>
          </p:cNvPr>
          <p:cNvSpPr>
            <a:spLocks noGrp="1"/>
          </p:cNvSpPr>
          <p:nvPr>
            <p:ph type="subTitle" idx="1"/>
          </p:nvPr>
        </p:nvSpPr>
        <p:spPr>
          <a:xfrm>
            <a:off x="1524000" y="3602038"/>
            <a:ext cx="9144000" cy="450978"/>
          </a:xfrm>
        </p:spPr>
        <p:txBody>
          <a:bodyPr/>
          <a:lstStyle/>
          <a:p>
            <a:pPr algn="r"/>
            <a:r>
              <a:rPr lang="fr-FR" dirty="0"/>
              <a:t>ELITE INSTITUTE</a:t>
            </a:r>
          </a:p>
        </p:txBody>
      </p:sp>
      <p:sp>
        <p:nvSpPr>
          <p:cNvPr id="4" name="ZoneTexte 3">
            <a:extLst>
              <a:ext uri="{FF2B5EF4-FFF2-40B4-BE49-F238E27FC236}">
                <a16:creationId xmlns:a16="http://schemas.microsoft.com/office/drawing/2014/main" id="{6CC326CE-6C73-C64C-BF14-F731CB5C70D7}"/>
              </a:ext>
            </a:extLst>
          </p:cNvPr>
          <p:cNvSpPr txBox="1"/>
          <p:nvPr/>
        </p:nvSpPr>
        <p:spPr>
          <a:xfrm>
            <a:off x="2520778" y="4819135"/>
            <a:ext cx="8390238" cy="923330"/>
          </a:xfrm>
          <a:prstGeom prst="rect">
            <a:avLst/>
          </a:prstGeom>
          <a:noFill/>
        </p:spPr>
        <p:txBody>
          <a:bodyPr wrap="square" rtlCol="0">
            <a:spAutoFit/>
          </a:bodyPr>
          <a:lstStyle/>
          <a:p>
            <a:r>
              <a:rPr lang="fr-FR" dirty="0"/>
              <a:t>TEXTE SUR IMAGE :</a:t>
            </a:r>
          </a:p>
          <a:p>
            <a:r>
              <a:rPr lang="fr-FR" dirty="0"/>
              <a:t>Maitrisez le maquillage professionnel beauté/mode  avec nos multiples formations pour perfectionner votre techniques et intégrer le milieu professionnel du maquillage.</a:t>
            </a:r>
          </a:p>
        </p:txBody>
      </p:sp>
    </p:spTree>
    <p:extLst>
      <p:ext uri="{BB962C8B-B14F-4D97-AF65-F5344CB8AC3E}">
        <p14:creationId xmlns:p14="http://schemas.microsoft.com/office/powerpoint/2010/main" val="220407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7C7EA-B1BE-514E-ADED-039655162FFB}"/>
              </a:ext>
            </a:extLst>
          </p:cNvPr>
          <p:cNvSpPr>
            <a:spLocks noGrp="1"/>
          </p:cNvSpPr>
          <p:nvPr>
            <p:ph type="title"/>
          </p:nvPr>
        </p:nvSpPr>
        <p:spPr>
          <a:xfrm>
            <a:off x="838200" y="365125"/>
            <a:ext cx="10515600" cy="882907"/>
          </a:xfrm>
        </p:spPr>
        <p:txBody>
          <a:bodyPr/>
          <a:lstStyle/>
          <a:p>
            <a:r>
              <a:rPr lang="fr-FR" dirty="0"/>
              <a:t>PAGE 1 : ACCUEUIL ( image 1)  </a:t>
            </a:r>
          </a:p>
        </p:txBody>
      </p:sp>
      <p:sp>
        <p:nvSpPr>
          <p:cNvPr id="3" name="Espace réservé du contenu 2">
            <a:extLst>
              <a:ext uri="{FF2B5EF4-FFF2-40B4-BE49-F238E27FC236}">
                <a16:creationId xmlns:a16="http://schemas.microsoft.com/office/drawing/2014/main" id="{5D7B5494-7F80-C54F-8D90-45B9062667F2}"/>
              </a:ext>
            </a:extLst>
          </p:cNvPr>
          <p:cNvSpPr>
            <a:spLocks noGrp="1"/>
          </p:cNvSpPr>
          <p:nvPr>
            <p:ph idx="1"/>
          </p:nvPr>
        </p:nvSpPr>
        <p:spPr>
          <a:xfrm>
            <a:off x="838200" y="1569308"/>
            <a:ext cx="10515600" cy="5066269"/>
          </a:xfrm>
        </p:spPr>
        <p:txBody>
          <a:bodyPr>
            <a:normAutofit/>
          </a:bodyPr>
          <a:lstStyle/>
          <a:p>
            <a:r>
              <a:rPr lang="fr-FR" sz="2000" dirty="0"/>
              <a:t>Depuis 2019, </a:t>
            </a:r>
            <a:r>
              <a:rPr lang="fr-FR" sz="2000" dirty="0" err="1"/>
              <a:t>Make</a:t>
            </a:r>
            <a:r>
              <a:rPr lang="fr-FR" sz="2000" dirty="0"/>
              <a:t> Up </a:t>
            </a:r>
            <a:r>
              <a:rPr lang="fr-FR" sz="2000" dirty="0" err="1"/>
              <a:t>Artist</a:t>
            </a:r>
            <a:r>
              <a:rPr lang="fr-FR" sz="2000" dirty="0"/>
              <a:t> Studio reflète luxe et élégance dans sa technicité et son professionnalisme dans le domaine du maquillage.</a:t>
            </a:r>
          </a:p>
          <a:p>
            <a:r>
              <a:rPr lang="fr-FR" sz="2000" dirty="0"/>
              <a:t>Préparez-vous au métier de </a:t>
            </a:r>
            <a:r>
              <a:rPr lang="fr-FR" sz="2000" dirty="0" err="1"/>
              <a:t>Make</a:t>
            </a:r>
            <a:r>
              <a:rPr lang="fr-FR" sz="2000" dirty="0"/>
              <a:t> Up </a:t>
            </a:r>
            <a:r>
              <a:rPr lang="fr-FR" sz="2000" dirty="0" err="1"/>
              <a:t>Artist</a:t>
            </a:r>
            <a:r>
              <a:rPr lang="fr-FR" sz="2000" dirty="0"/>
              <a:t> dans ses locaux de prestige en plein cœur de Rabat, et construisez ainsi votre carrière accompagné de notre équipe de formateurs professionnels sélectionnés parmi les meilleurs.</a:t>
            </a:r>
          </a:p>
          <a:p>
            <a:r>
              <a:rPr lang="fr-FR" sz="2000" dirty="0" err="1"/>
              <a:t>Make</a:t>
            </a:r>
            <a:r>
              <a:rPr lang="fr-FR" sz="2000" dirty="0"/>
              <a:t> Up </a:t>
            </a:r>
            <a:r>
              <a:rPr lang="fr-FR" sz="2000" dirty="0" err="1"/>
              <a:t>Artist</a:t>
            </a:r>
            <a:r>
              <a:rPr lang="fr-FR" sz="2000" dirty="0"/>
              <a:t> Studio propose aussi d'étudier le maquillage mariage. Au programme sont enseignés des cours théoriques. La pratique se réalise sur des modèles. Selon les spécificités culturelles de la mariée, il sera retenu un teint lumineux pour la mariée occidentale, intense et sophistiqué pour la mariée orientale avec des techniques de l’œil : </a:t>
            </a:r>
            <a:r>
              <a:rPr lang="fr-FR" sz="2000" dirty="0" err="1"/>
              <a:t>classic</a:t>
            </a:r>
            <a:r>
              <a:rPr lang="fr-FR" sz="2000" dirty="0"/>
              <a:t> lift, </a:t>
            </a:r>
            <a:r>
              <a:rPr lang="fr-FR" sz="2000" dirty="0" err="1"/>
              <a:t>eye</a:t>
            </a:r>
            <a:r>
              <a:rPr lang="fr-FR" sz="2000" dirty="0"/>
              <a:t> liner. Le large panel de formations intensives permet d’acquérir toutes les techniques incontournables: </a:t>
            </a:r>
            <a:r>
              <a:rPr lang="fr-FR" sz="2000" dirty="0" err="1"/>
              <a:t>smoky</a:t>
            </a:r>
            <a:r>
              <a:rPr lang="fr-FR" sz="2000" dirty="0"/>
              <a:t> </a:t>
            </a:r>
            <a:r>
              <a:rPr lang="fr-FR" sz="2000" dirty="0" err="1"/>
              <a:t>eyes</a:t>
            </a:r>
            <a:r>
              <a:rPr lang="fr-FR" sz="2000" dirty="0"/>
              <a:t>, </a:t>
            </a:r>
            <a:r>
              <a:rPr lang="fr-FR" sz="2000" dirty="0" err="1"/>
              <a:t>strobing</a:t>
            </a:r>
            <a:r>
              <a:rPr lang="fr-FR" sz="2000" dirty="0"/>
              <a:t>, </a:t>
            </a:r>
            <a:r>
              <a:rPr lang="fr-FR" sz="2000" dirty="0" err="1"/>
              <a:t>contouring</a:t>
            </a:r>
            <a:r>
              <a:rPr lang="fr-FR" sz="2000" dirty="0"/>
              <a:t>... </a:t>
            </a:r>
          </a:p>
          <a:p>
            <a:r>
              <a:rPr lang="fr-FR" sz="2000" dirty="0"/>
              <a:t>Des cours du soir et week-ends sont également dispensés.</a:t>
            </a:r>
          </a:p>
          <a:p>
            <a:r>
              <a:rPr lang="fr-FR" sz="2000" dirty="0"/>
              <a:t>Un programme est également dédié aux débutants et </a:t>
            </a:r>
            <a:r>
              <a:rPr lang="fr-FR" sz="2000" dirty="0" err="1"/>
              <a:t>makeup</a:t>
            </a:r>
            <a:r>
              <a:rPr lang="fr-FR" sz="2000" dirty="0"/>
              <a:t> </a:t>
            </a:r>
            <a:r>
              <a:rPr lang="fr-FR" sz="2000" dirty="0" err="1"/>
              <a:t>addicts</a:t>
            </a:r>
            <a:r>
              <a:rPr lang="fr-FR" sz="2000" dirty="0"/>
              <a:t>. </a:t>
            </a:r>
          </a:p>
          <a:p>
            <a:r>
              <a:rPr lang="fr-FR" sz="2000" dirty="0"/>
              <a:t>Une pédagogie active qui se renouvelle régulièrement pour s’adapter aux exigences et aux tendances professionnelles.</a:t>
            </a:r>
          </a:p>
          <a:p>
            <a:pPr marL="0" indent="0">
              <a:buNone/>
            </a:pPr>
            <a:endParaRPr lang="fr-FR" dirty="0"/>
          </a:p>
          <a:p>
            <a:endParaRPr lang="fr-FR" dirty="0"/>
          </a:p>
          <a:p>
            <a:endParaRPr lang="fr-FR" dirty="0"/>
          </a:p>
        </p:txBody>
      </p:sp>
    </p:spTree>
    <p:extLst>
      <p:ext uri="{BB962C8B-B14F-4D97-AF65-F5344CB8AC3E}">
        <p14:creationId xmlns:p14="http://schemas.microsoft.com/office/powerpoint/2010/main" val="2509449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E6D18-B75A-BA4E-BCB3-4C6D102DE1DC}"/>
              </a:ext>
            </a:extLst>
          </p:cNvPr>
          <p:cNvSpPr>
            <a:spLocks noGrp="1"/>
          </p:cNvSpPr>
          <p:nvPr>
            <p:ph type="title"/>
          </p:nvPr>
        </p:nvSpPr>
        <p:spPr/>
        <p:txBody>
          <a:bodyPr/>
          <a:lstStyle/>
          <a:p>
            <a:r>
              <a:rPr lang="fr-FR" dirty="0"/>
              <a:t>Page 2 : a faire </a:t>
            </a:r>
          </a:p>
        </p:txBody>
      </p:sp>
      <p:sp>
        <p:nvSpPr>
          <p:cNvPr id="3" name="Espace réservé du contenu 2">
            <a:extLst>
              <a:ext uri="{FF2B5EF4-FFF2-40B4-BE49-F238E27FC236}">
                <a16:creationId xmlns:a16="http://schemas.microsoft.com/office/drawing/2014/main" id="{A6CDF651-F467-164D-A7A7-661D3A74922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91019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EFDFB-2D58-324B-A956-819E5E60888B}"/>
              </a:ext>
            </a:extLst>
          </p:cNvPr>
          <p:cNvSpPr>
            <a:spLocks noGrp="1"/>
          </p:cNvSpPr>
          <p:nvPr>
            <p:ph type="title"/>
          </p:nvPr>
        </p:nvSpPr>
        <p:spPr>
          <a:xfrm>
            <a:off x="838200" y="365126"/>
            <a:ext cx="10515600" cy="796410"/>
          </a:xfrm>
        </p:spPr>
        <p:txBody>
          <a:bodyPr>
            <a:normAutofit/>
          </a:bodyPr>
          <a:lstStyle/>
          <a:p>
            <a:r>
              <a:rPr lang="fr-FR" dirty="0"/>
              <a:t>Page 3 : Mission et valeurs ( image 2/3/4 )</a:t>
            </a:r>
          </a:p>
        </p:txBody>
      </p:sp>
      <p:sp>
        <p:nvSpPr>
          <p:cNvPr id="3" name="Espace réservé du contenu 2">
            <a:extLst>
              <a:ext uri="{FF2B5EF4-FFF2-40B4-BE49-F238E27FC236}">
                <a16:creationId xmlns:a16="http://schemas.microsoft.com/office/drawing/2014/main" id="{46D954AB-42F9-0144-AA47-25064DA9672D}"/>
              </a:ext>
            </a:extLst>
          </p:cNvPr>
          <p:cNvSpPr>
            <a:spLocks noGrp="1"/>
          </p:cNvSpPr>
          <p:nvPr>
            <p:ph idx="1"/>
          </p:nvPr>
        </p:nvSpPr>
        <p:spPr/>
        <p:txBody>
          <a:bodyPr>
            <a:normAutofit fontScale="92500" lnSpcReduction="20000"/>
          </a:bodyPr>
          <a:lstStyle/>
          <a:p>
            <a:r>
              <a:rPr lang="fr-FR" sz="1800" b="1" u="sng" dirty="0"/>
              <a:t>NOTRE MISSION  ( IMAGE 2)</a:t>
            </a:r>
          </a:p>
          <a:p>
            <a:pPr marL="0" indent="0">
              <a:buNone/>
            </a:pPr>
            <a:r>
              <a:rPr lang="fr-FR" sz="1800" dirty="0"/>
              <a:t>Former des maquilleurs professionnels, talents de demain, en développant leurs facultés et leur créativité par le biais d’une pédagogie unique. </a:t>
            </a:r>
          </a:p>
          <a:p>
            <a:pPr marL="0" indent="0">
              <a:buNone/>
            </a:pPr>
            <a:r>
              <a:rPr lang="fr-FR" sz="1800" dirty="0"/>
              <a:t>Tout ceci grâce à un enseignement très complet qui offre aux étudiants la possibilité d’aborder de nombreuses techniques transmises par des intervenants passionnés et perfectionnés par leur expérience. C’est ainsi que nous atteignons notre objectif que nous plaçons très haut : tout mettre en œuvre pour que nos maquilleurs de demain se sentent expérimentés et prêts à exercer leur art au service de toute personnalité. </a:t>
            </a:r>
            <a:endParaRPr lang="fr-FR" sz="1800" b="1" u="sng" dirty="0"/>
          </a:p>
          <a:p>
            <a:endParaRPr lang="fr-FR" sz="1800" b="1" u="sng" dirty="0"/>
          </a:p>
          <a:p>
            <a:pPr marL="0" indent="0">
              <a:buNone/>
            </a:pPr>
            <a:endParaRPr lang="fr-FR" sz="1800" b="1" u="sng" dirty="0"/>
          </a:p>
          <a:p>
            <a:r>
              <a:rPr lang="fr-FR" sz="1800" b="1" u="sng" dirty="0"/>
              <a:t>NOS VALEURS  (image 3/4)</a:t>
            </a:r>
          </a:p>
          <a:p>
            <a:pPr marL="0" indent="0">
              <a:buNone/>
            </a:pPr>
            <a:r>
              <a:rPr lang="fr-FR" sz="1800" b="1" u="sng" dirty="0"/>
              <a:t>Notre enseignement repose sur la pluralité : </a:t>
            </a:r>
            <a:r>
              <a:rPr lang="fr-FR" sz="1800" dirty="0"/>
              <a:t>Pluralité des matériaux et des gammes de produits utilisés par les intervenants afin de  réaliser les démonstrations et par les étudiants pour décliner leurs maquillages et créations. Cette diversité des matières, des textures et des couleurs apporte aux étudiants une compétence qui leur permet de s’adapter à toutes sortes de situations. Les étudiants sont ainsi capables d’exécuter des maquillages et aussi quelquefois d’improviser !</a:t>
            </a:r>
          </a:p>
          <a:p>
            <a:pPr marL="0" indent="0">
              <a:buNone/>
            </a:pPr>
            <a:r>
              <a:rPr lang="fr-FR" sz="1800" b="1" u="sng" dirty="0"/>
              <a:t>L’innovation: </a:t>
            </a:r>
            <a:r>
              <a:rPr lang="fr-FR" sz="1800" dirty="0"/>
              <a:t> </a:t>
            </a:r>
            <a:r>
              <a:rPr lang="fr-FR" sz="1800" dirty="0" err="1"/>
              <a:t>Make</a:t>
            </a:r>
            <a:r>
              <a:rPr lang="fr-FR" sz="1800" dirty="0"/>
              <a:t> Up </a:t>
            </a:r>
            <a:r>
              <a:rPr lang="fr-FR" sz="1800" dirty="0" err="1"/>
              <a:t>Artist</a:t>
            </a:r>
            <a:r>
              <a:rPr lang="fr-FR" sz="1800" dirty="0"/>
              <a:t> Studio s’informe régulièrement des innovations, notamment des dernières tendances, affectant le secteur professionnel du maquillage et adapte ses enseignements en conséquence.</a:t>
            </a:r>
          </a:p>
          <a:p>
            <a:endParaRPr lang="fr-FR" dirty="0"/>
          </a:p>
        </p:txBody>
      </p:sp>
    </p:spTree>
    <p:extLst>
      <p:ext uri="{BB962C8B-B14F-4D97-AF65-F5344CB8AC3E}">
        <p14:creationId xmlns:p14="http://schemas.microsoft.com/office/powerpoint/2010/main" val="258933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56AF4-2CB2-5B46-9DC0-0FF843381CA0}"/>
              </a:ext>
            </a:extLst>
          </p:cNvPr>
          <p:cNvSpPr>
            <a:spLocks noGrp="1"/>
          </p:cNvSpPr>
          <p:nvPr>
            <p:ph type="title"/>
          </p:nvPr>
        </p:nvSpPr>
        <p:spPr/>
        <p:txBody>
          <a:bodyPr/>
          <a:lstStyle/>
          <a:p>
            <a:r>
              <a:rPr lang="fr-FR" dirty="0"/>
              <a:t>page 4 : le mot de la présidente </a:t>
            </a:r>
          </a:p>
        </p:txBody>
      </p:sp>
      <p:sp>
        <p:nvSpPr>
          <p:cNvPr id="3" name="Espace réservé du contenu 2">
            <a:extLst>
              <a:ext uri="{FF2B5EF4-FFF2-40B4-BE49-F238E27FC236}">
                <a16:creationId xmlns:a16="http://schemas.microsoft.com/office/drawing/2014/main" id="{4B5627C2-EFBC-CB46-8A5F-123D9916A3B2}"/>
              </a:ext>
            </a:extLst>
          </p:cNvPr>
          <p:cNvSpPr>
            <a:spLocks noGrp="1"/>
          </p:cNvSpPr>
          <p:nvPr>
            <p:ph idx="1"/>
          </p:nvPr>
        </p:nvSpPr>
        <p:spPr>
          <a:xfrm>
            <a:off x="838200" y="1825625"/>
            <a:ext cx="10515600" cy="4351338"/>
          </a:xfrm>
        </p:spPr>
        <p:txBody>
          <a:bodyPr/>
          <a:lstStyle/>
          <a:p>
            <a:pPr marL="0" indent="0">
              <a:buNone/>
            </a:pPr>
            <a:endParaRPr lang="fr-FR" dirty="0"/>
          </a:p>
        </p:txBody>
      </p:sp>
    </p:spTree>
    <p:extLst>
      <p:ext uri="{BB962C8B-B14F-4D97-AF65-F5344CB8AC3E}">
        <p14:creationId xmlns:p14="http://schemas.microsoft.com/office/powerpoint/2010/main" val="21317217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323</Words>
  <Application>Microsoft Macintosh PowerPoint</Application>
  <PresentationFormat>Grand écran</PresentationFormat>
  <Paragraphs>27</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Site internet MUAS </vt:lpstr>
      <vt:lpstr>MAKE UP ARTIST STUDIO</vt:lpstr>
      <vt:lpstr>PAGE 1 : ACCUEUIL ( image 1)  </vt:lpstr>
      <vt:lpstr>Page 2 : a faire </vt:lpstr>
      <vt:lpstr>Page 3 : Mission et valeurs ( image 2/3/4 )</vt:lpstr>
      <vt:lpstr>page 4 : le mot de la présidente </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internet MUAS </dc:title>
  <dc:creator>Microsoft Office User</dc:creator>
  <cp:lastModifiedBy>Microsoft Office User</cp:lastModifiedBy>
  <cp:revision>7</cp:revision>
  <dcterms:created xsi:type="dcterms:W3CDTF">2019-04-25T13:38:19Z</dcterms:created>
  <dcterms:modified xsi:type="dcterms:W3CDTF">2019-04-26T10:58:15Z</dcterms:modified>
</cp:coreProperties>
</file>