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>
        <p:scale>
          <a:sx n="100" d="100"/>
          <a:sy n="100" d="100"/>
        </p:scale>
        <p:origin x="1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13:29:2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2615 24575,'3'-12'0,"2"-3"0,-1 2 0,14-24 0,-15 25 0,15-21 0,-14 20 0,8-3 0,-3 0 0,6 0 0,-6 0 0,2-1 0,-3 5 0,0-3 0,3 3 0,-2-5 0,3 1 0,0 0 0,-4 0 0,4-5 0,0 4 0,-3-4 0,7 1 0,-7 3 0,7-4 0,-7 5 0,2 0 0,-3 3 0,0-2 0,-1 7 0,5-12 0,-3 7 0,7-12 0,-7 7 0,8-7 0,-4 4 0,3-1 0,2-3 0,-9 12 0,11-12 0,-13 7 0,13-5 0,-11 3 0,3 3 0,-4 1 0,3 0 0,-2 0 0,3 0 0,-4-5 0,4-1 0,-2 1 0,5 0 0,-5 1 0,10-3 0,-10 1 0,11 1 0,-12 0 0,6 4 0,-6-4 0,7 5 0,-7 0 0,2 4 0,0-3 0,-2 2 0,3-3 0,-1 0 0,-2 0 0,6-1 0,-6 1 0,6 0 0,-6 0 0,6 0 0,-1-5 0,2 4 0,-3-4 0,2 1 0,-2 2 0,4-2 0,-5 4 0,4-5 0,-4 7 0,1-5 0,-1 6 0,0 0 0,0-2 0,4 2 0,0 1 0,0-3 0,0 2 0,0-3 0,1 0 0,3-1 0,-7 4 0,7-2 0,-12 6 0,8-10 0,-4 5 0,5-6 0,-1 4 0,4-1 0,-3 1 0,4-1 0,-5 1 0,5-6 0,-7 9 0,6-8 0,-8 13 0,1-8 0,2 7 0,-6-6 0,6 2 0,-3 1 0,1 0 0,-2 5 0,0-5 0,1 3 0,0-2 0,0-1 0,-5 4 0,5-4 0,0 1 0,4 2 0,-4-2 0,-1 3 0,1 0 0,0 0 0,0 0 0,3 0 0,-3 0 0,4-3 0,-4 2 0,0-2 0,-1 3 0,1 0 0,4 0 0,-4 0 0,3 0 0,-2 0 0,-1 0 0,3 0 0,-3 0 0,0 4 0,3-3 0,-3 2 0,5-3 0,-1-4 0,-4 4 0,3-4 0,-3 4 0,4 0 0,0-4 0,0 3 0,-4-2 0,3 3 0,-6 3 0,6-2 0,-7-1 0,8-1 0,-4-3 0,0 8 0,0-3 0,-1 2 0,-3 1 0,3-3 0,-3 3 0,3-4 0,-3 4 0,3-3 0,0 3 0,2-4 0,-1 3 0,-1 2 0,0-1 0,1 0 0,5-4 0,-1-1 0,0 5 0,0-3 0,0 6 0,-4-6 0,3 6 0,2-6 0,0 2 0,-1 0 0,-1-2 0,-2 6 0,3-6 0,0 6 0,0-3 0,-4 1 0,-1 2 0,5-6 0,-3 6 0,8-3 0,-5 1 0,4 2 0,-3-3 0,4 4 0,-1-4 0,-3 3 0,0-3 0,-2 4 0,-3-3 0,4 2 0,-3-3 0,-2 1 0,-4 2 0,0-2 0,5 3 0,-4 0 0,7-4 0,-3 3 0,9-2 0,-4-1 0,8 3 0,-8-3 0,8 1 0,-8 2 0,8-3 0,-8 0 0,8 3 0,-8-2 0,3 3 0,-3 0 0,3-4 0,-7 3 0,11-3 0,-11 4 0,4 0 0,3-4 0,-11 3 0,10-3 0,-6 4 0,-1 0 0,-1-3 0,-4 2 0,1-2 0,3 3 0,1 0 0,-3-4 0,5 4 0,-9-4 0,10 4 0,-6-3 0,2 2 0,0-2 0,-3 3 0,8 0 0,-4 0 0,4 0 0,-4 0 0,3 0 0,-7 0 0,4 0 0,-5 0 0,0-4 0,4 4 0,-2-4 0,6 4 0,-3 0 0,4 0 0,0 0 0,5 0 0,-4 0 0,3 0 0,-4 0 0,0 0 0,0 0 0,0 0 0,-3 4 0,2-4 0,-7 4 0,7-4 0,-3 0 0,4 0 0,0 0 0,-3 0 0,6 0 0,-6 0 0,4 0 0,-6 0 0,-3 0 0,-1 0 0,-3 3 0,2-2 0,-2 2 0,8-3 0,0 0 0,0 0 0,3 0 0,-3 0 0,9 0 0,-4 4 0,3-4 0,-4 4 0,1-4 0,-5 0 0,3 4 0,-3-4 0,0 7 0,-1-6 0,-3 2 0,-1-3 0,4 0 0,1 0 0,1 0 0,-2 0 0,-4 0 0,0 0 0,1 0 0,-1 0 0,0 0 0,1 0 0,-1 0 0,0 0 0,1 0 0,-1 0 0,0 0 0,1 0 0,-1 0 0,0 0 0,1 0 0,-4-3 0,2 2 0,-2-2 0,4 3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05:48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0 909 24575,'8'-17'0,"0"-1"0,0 9 0,3-6 0,2-2 0,3 0 0,-3 0 0,7-3 0,-7 6 0,14-12 0,-10 8 0,9-4 0,-9 6 0,8-1 0,-3-5 0,-4 8 0,7-7 0,-7 8 0,3 0 0,0-3 0,-1 3 0,2 0 0,-1-3 0,4 7 0,-8-3 0,8 3 0,-11 5 0,5-4 0,-2 3 0,0-3 0,8 3 0,-4-2 0,5 6 0,5-3 0,13 4 0,1 0 0,5 4 0,4 2 0,-2 8 0,17 3 0,-10-1 0,-3-1 0,5-5 0,-19-4 0,13-1 0,-18-5 0,0 0 0,6 0 0,-10-4 0,8-1 0,-18-4 0,12-4 0,-12-1 0,8 0 0,-5-7 0,1 10 0,0-14 0,-1 10 0,2-12 0,-6 9 0,3-4 0,-3 9 0,0-3 0,2 3 0,-2 0 0,4-3 0,0 2 0,-8 4 0,6-5 0,-2 9 0,5-7 0,9 4 0,-4-4 0,6 2 0,-1 2 0,5 5 0,-3 0 0,-2 3 0,-1-3 0,-4 4 0,11 0 0,-5 0 0,10 0 0,-9 4 0,3 1 0,-5 4 0,0 4 0,1-2 0,-1 6 0,0-2 0,0 3 0,0-3 0,-5 1 0,4-5 0,-13-3 0,7 0 0,-9-7 0,5 7 0,-8-7 0,6 3 0,-2-4 0,6 0 0,2 0 0,1-5 0,-3 4 0,3-7 0,-1-1 0,-7 0 0,7-8 0,-8-1 0,5-1 0,-5 1 0,3 2 0,2-3 0,2-4 0,-1 3 0,2-2 0,-1 3 0,-5 8 0,6-10 0,-12 15 0,13-11 0,-4 7 0,4-3 0,-5 8 0,0-3 0,0 7 0,0-6 0,0 6 0,0-3 0,0 4 0,0 0 0,0 0 0,0 0 0,0 0 0,10 4 0,-7 1 0,7 4 0,-10 0 0,0-1 0,0 1 0,0 0 0,5 4 0,-4-4 0,4 8 0,-9-7 0,13 7 0,-11-4 0,17 6 0,-18-6 0,7 0 0,-8-4 0,4-4 0,-5 2 0,0-6 0,-5 6 0,-4-6 0,3 2 0,-7-3 0,7 0 0,-2 0 0,3-3 0,0-2 0,0-3 0,0 0 0,4-4 0,2 2 0,-1-6 0,0 7 0,-5-3 0,0 4 0,-4 0 0,3-3 0,-3 2 0,5-3 0,3 4 0,2-1 0,-1 5 0,0-4 0,-1 3 0,-3 1 0,4 0 0,-9 1 0,3 2 0,-3-3 0,0 4 0,8 0 0,-11 0 0,11 0 0,-8 4 0,8 1 0,-2 6 0,2-1 0,1 5 0,-8-6 0,12 12 0,-12-11 0,8 10 0,-9-11 0,4 2 0,-8-3 0,3-1 0,-4 1 0,1-4 0,-1 2 0,0-5 0,-6 2 0,-2-9 0,-3 1 0,4-3 0,1 5 0,2-9 0,0 6 0,-2-28 0,-1 18 0,-1-12 0,1 17 0,4 4 0,3 3 0,0-3 0,1 6 0,-1-2 0,0 3 0,1 0 0,-1 3 0,0 1 0,1 3 0,-1 5 0,1-4 0,3 3 0,1 1 0,4-3 0,0 6 0,0-6 0,1 6 0,-5-6 0,7 2 0,-1 1 0,3-2 0,4 2 0,-3-8 0,9 4 0,-12-7 0,10 7 0,-1-7 0,0 7 0,14-7 0,-20 3 0,8-4 0,-8 0 0,9 0 0,-8 0 0,6 0 0,-7 0 0,4 0 0,-5 0 0,0-4 0,-1 3 0,2-2 0,-4-1 0,1 3 0,-7-2 0,9 3 0,-4 0 0,8 0 0,-4 0 0,1 0 0,-5 3 0,2 2 0,-6 3 0,8 0 0,-5 4 0,0 0 0,5 5 0,-8-5 0,11 9 0,-10-8 0,12 14 0,-8-13 0,3 6 0,-9-11 0,3 2 0,-3 0 0,5-5 0,-5 4 0,-1-6 0,-4 0 0,1 0 0,-1-4 0,0-4 0,4 3 0,2-5 0,3-3 0,-4 1 0,7-4 0,-1 4 0,18 3 0,-7 1 0,12 4 0,-13 0 0,7 0 0,3 4 0,0 1 0,-4 4 0,-4 0 0,-9 3 0,5 2 0,6 9 0,-4 0 0,5 1 0,-11 2 0,4-4 0,-8 0 0,9 5 0,-9-5 0,-1 0 0,4 4 0,-11-9 0,11 9 0,-15-5 0,5 1 0,-6 3 0,3-8 0,-3 8 0,2-4 0,-6 5 0,3 0 0,-4-4 0,0-2 0,0-4 0,-4 0 0,0-3 0,-4-2 0,4-4 0,-3-3 0,7 3 0,-4-3 0,1 0 0,2 2 0,-2-2 0,3 4 0,0 3 0,3 1 0,2 4 0,3 5 0,1 0 0,-1 5 0,1-4 0,-1 3 0,0-8 0,1 8 0,-1-4 0,1 5 0,-1-4 0,0-2 0,1 1 0,-5 0 0,3-3 0,-6 2 0,6-4 0,-2 11 0,0 0 0,-1 4 0,0-10 0,-3 4 0,2-3 0,-3 4 0,0-5 0,0 4 0,0-3 0,0 4 0,0-8 0,0 5 0,-3-9 0,2 6 0,-6-8 0,6 0 0,-6-1 0,3-3 0,-4 3 0,4-3 0,-3-4 0,7 2 0,-7-2 0,3 0 0,-4 3 0,4-3 0,-2 3 0,1 1 0,-2-1 0,3 0 0,-3 4 0,6-2 0,-6 6 0,2 1 0,0 2 0,-2-2 0,2 9 0,-2-15 0,2 19 0,-3-11 0,0 8 0,-2-5 0,-2 0 0,0-1 0,-1 2 0,-5 4 0,0 5 0,1-8 0,-1 6 0,-2-11 0,-3 3 0,2-4 0,0-8 0,9 2 0,1-7 0,3 3 0,1-3 0,-1-1 0,1-3 0,3 4 0,-3-3 0,3 5 0,-4-5 0,1 5 0,0-2 0,-5 4 0,4 3 0,-8-2 0,7 6 0,-6-6 0,6 7 0,-7 0 0,3 2 0,-3 2 0,-1-4 0,1 0 0,-4 1 0,2 3 0,-7-5 0,7 1 0,-3-8 0,1 0 0,2 1 0,-2-5 0,4 3 0,3-6 0,2 3 0,4-4 0,-1 0 0,1 0 0,-1-3 0,1 2 0,-1-6 0,1 6 0,3-5 0,-3 2 0,-1-1 0,3-1 0,-5 5 0,5-2 0,-2 3 0,0 0 0,-1 0 0,-3 0 0,-1 3 0,-5-2 0,1 6 0,0-2 0,-5 7 0,-11 2 0,4 0 0,-9 3 0,6-7 0,4 3 0,4-8 0,-1 2 0,6-2 0,-8 0 0,0 3 0,0-7 0,4 2 0,2-3 0,3 0 0,1 0 0,4 0 0,1-3 0,-1-1 0,0-4 0,-4 0 0,0-1 0,-1 1 0,1 0 0,0 0 0,0 0 0,0 3 0,-1 2 0,5 3 0,-3 0 0,7 0 0,-8 0 0,8 3 0,-7 1 0,-2 4 0,0 0 0,-4 4 0,1-6 0,-2 8 0,-4-8 0,0 7 0,-5-9 0,3 4 0,-8-3 0,9 0 0,-4-1 0,5 0 0,0-3 0,0 3 0,-1-8 0,1-1 0,5-4 0,-4 1 0,3-4 0,-4 2 0,4-2 0,-8-2 0,12 5 0,-12-4 0,3 0 0,0 3 0,-4 1 0,9 2 0,2 6 0,7-3 0,-6 4 0,5 0 0,-6 4 0,3-4 0,1 4 0,-4 0 0,2 0 0,-7 5 0,8-1 0,-8 1 0,-2-1 0,0 1 0,-4 0 0,-5 0 0,2 0 0,-9 0 0,1-3 0,3-2 0,-4-4 0,6 0 0,9 0 0,-2-4 0,9 3 0,-5-11 0,4 7 0,-3-8 0,3 1 0,0-1 0,-3-4 0,3-5 0,0 4 0,-4 0 0,9 3 0,0 9 0,2-8 0,-2 8 0,0-2 0,-8 0 0,8 7 0,-8-7 0,8 7 0,-8-7 0,3 7 0,-4-2 0,0 3 0,4 0 0,-3 0 0,8 0 0,-8 0 0,7 0 0,-2 0 0,-1-4 0,4 3 0,-4-7 0,5 7 0,0-6 0,-5 2 0,4-3 0,-4 0 0,1-5 0,6 8 0,-10-7 0,7 4 0,-5 2 0,-3-6 0,3 7 0,-4-3 0,8 3 0,-1 1 0,2 4 0,0 0 0,-8 0 0,7 0 0,-7 4 0,8-3 0,-3 2 0,-1 1 0,-1-3 0,1 7 0,-4-7 0,7 2 0,-7-3 0,8 0 0,0 0 0,2 0 0,3 0 0,-4-4 0,-5-4 0,-1-2 0,-4-6 0,8 7 0,-6-7 0,11 7 0,-8-3 0,9 4 0,-3 3 0,3-2 0,-1 6 0,-2-6 0,3 6 0,-4-2 0,3 3 0,-2 0 0,-2 3 0,0 2 0,-8 7 0,3-2 0,-4 6 0,0-6 0,0 6 0,-5-2 0,-1 4 0,-5-4 0,-1 4 0,-4-8 0,8 0 0,-13-2 0,14-7 0,-16 8 0,-1-8 0,-1 4 0,6-5 0,-2 0 0,8-5 0,-5 4 0,2-3 0,9 4 0,2 0 0,-5 0 0,7 0 0,-7 0 0,14 0 0,-3 3 0,3-2 0,0 7 0,-8-3 0,8 3 0,-9-3 0,9 3 0,-3-7 0,-2 6 0,0-6 0,-4 7 0,0-7 0,3 7 0,-3-7 0,0 3 0,4-4 0,0 0 0,2 0 0,4 0 0,-5 0 0,-1-4 0,1 3 0,0-7 0,5 3 0,-4-7 0,11 3 0,-10 0 0,11 3 0,-8 1 0,1-3 0,2 3 0,-2 1 0,4 4 0,3 0 0,-2 0 0,3 0 0,-4 4 0,-1-3 0,1 6 0,4-6 0,1 5 0,-1-5 0,4 3 0,-7-4 0,2 0 0,-7-4 0,-2-1 0,-4-4 0,0-4 0,0 0 0,-5-5 0,8 1 0,-8-5 0,9 4 0,-1-8 0,2 8 0,9 1 0,-4 2 0,8 3 0,-4-1 0,4-2 0,4 7 0,-3-4 0,6 1 0,-6-1 0,3-1 0,0 2 0,-3 4 0,3-1 0,0 1 0,-3-1 0,3 1 0,0-1 0,-3 1 0,3 0 0,-4-5 0,0 0 0,-4-9 0,-1 4 0,0-8 0,1 3 0,-1-4 0,-1-5 0,5 8 0,-4-7 0,9 13 0,-5-8 0,1 12 0,0-11 0,0 10 0,-1-6 0,1 3 0,4 1 0,-4 0 0,4 4 0,0-3 0,-3 6 0,3-2 0,-4 0 0,0-2 0,0-3 0,0 0 0,4 0 0,-3 3 0,6 2 0,-3 0 0,4-2 0,0-3 0,-3 0 0,2 0 0,-6 0 0,6-5 0,-7-1 0,4 1 0,-5-4 0,1 3 0,-1-4 0,0 4 0,1-3 0,-1 8 0,1 0 0,4-2 0,-3 5 0,2-6 0,-3 3 0,4 1 0,-3 0 0,2 0 0,-3 0 0,3 3 0,-2-2 0,6 7 0,-2-4 0,-1 5 0,3 0 0,-2-1 0,3 1 0,0-1 0,0 1 0,-3-1 0,2 1 0,-2-1 0,3 1 0,0 0 0,0-1 0,0 1 0,0 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58:32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2008 24575,'0'-16'0,"0"-1"0,0-1 0,0-18 0,3 11 0,3-23 0,6 12 0,5-11 0,7-1 0,6-4 0,5-1 0,2-3 0,-2 2 0,3 1 0,2 0 0,2-1 0,2 0 0,-2 0 0,0 0 0,2-1 0,0 4 0,-1 1 0,-1 4 0,0 0 0,1 0 0,6-4 0,-17 16 0,14-10 0,-15 16 0,9-8 0,1 2 0,0 1 0,0 2 0,-2 2 0,-2-1 0,-1 3 0,2 1 0,0 2 0,-2 1 0,1 0 0,0 2 0,3 1 0,3-1 0,-1 0 0,1-1 0,6-3 0,11-4 0,-11 7 0,20-8 0,-19 10 0,14-3 0,9 0 0,5 1 0,4 3 0,-1 1 0,-10 4 0,-4 1 0,-7 1 0,-1 2 0,-1 0 0,-2 2 0,-3 2 0,-2 2 0,-2 3 0,0 1 0,-1 0 0,12 0 0,-20 0 0,15 0 0,-18 0 0,9 0 0,1 0 0,-4 0 0,2 0 0,-1 0 0,-1 0 0,2 2 0,-4 2 0,0 3 0,0 3 0,0 2 0,2 0 0,2 0 0,3 0 0,1 0 0,2 0 0,5-2 0,14 2 0,-17-5 0,18 5 0,-21-5 0,11 0 0,-2-2 0,4 0 0,-2 1 0,0 0 0,-5-2 0,-7 1 0,0 0 0,0 2 0,0 1 0,0-1 0,0 2 0,0 1 0,0-1 0,2 0 0,2 0 0,0 1 0,4-1 0,8 3 0,-16-5 0,19 1 0,-22-1 0,14 2 0,-1-2 0,-1 2 0,2-2 0,-1-1 0,-1-1 0,1-2 0,-1-2 0,0-1 0,3 0 0,5 0 0,6 0 0,1 0 0,4 0 0,-5 0 0,0 0 0,15 0 0,-32 0 0,24 0 0,-29 0 0,15 0 0,-5 0 0,4 0 0,2 0 0,2-1 0,2-2 0,-6-1 0,-2 1 0,1 0 0,0-1 0,0 1 0,-3-1 0,-4 3 0,-3 1 0,-3 0 0,-5 0 0,-1 0 0,11 0 0,-22 0 0,19 0 0,-22 0 0,17 0 0,-12 0 0,16 0 0,-10 0 0,11 0 0,0 1 0,0 2 0,1 2 0,4 3 0,1 1 0,1 3 0,2 1 0,-1 0 0,1-3 0,2 0 0,-4-1 0,10-2 0,30 6 0,-35-9 0,-13 1 0,-1 0 0,16-1 0,20-1-837,10 4 837,-44-5 0,0 0 0,2 0 0,1 1 0,-1-1 0,0 0 0,-2 0 0,1 0 0,-1 1 0,2 1 0,0 0 0,0 0 0,0-1 0,0 1 0,0-1 0,0 1 0,46 2 0,-6 2 0,5 3 0,-48-5 0,0 0 0,46 8 0,-6-2 0,-3-1 0,-37-4 0,-2-1 0,18 3 0,24 9 0,-40-1 0,13 6 0,5 1 0,1 1 0,1 0 0,-1 0 0,-7 2 0,-2-1 837,-4-2-837,-4-2 0,-2-1 0,-2 1 0,-2 1 0,-5 0 0,-5-2 0,-4-2 0,-3-1 0,-1 1 0,1 5 0,-10-8 0,5 5 0,-11-9 0,3 3 0,0 2 0,-1 1 0,1-1 0,0-1 0,0-2 0,0 0 0,0-2 0,1-2 0,2 1 0,2 2 0,1-1 0,-1 0 0,4-1 0,3 0 0,2-1 0,2 1 0,6 2 0,-12-4 0,14 4 0,-12-2 0,7 2 0,4 2 0,0-1 0,3-1 0,0 2 0,-2-1 0,1 1 0,1-1 0,-1 1 0,-1 2 0,-3 0 0,-6-1 0,-2 0 0,-3-3 0,-4 1 0,-1-1 0,-3 1 0,-4-4 0,0 0 0,-6-3 0,2 3 0,-3 1 0,1 4 0,0 2 0,-1 2 0,-1 7 0,-2 1 0,-3 6 0,-1 6 0,-1 5 0,0 6 0,0 7 0,0 5 0,0 4 0,-2-2 0,-6-2 0,-8 0 0,-19 9 0,13-21 0,-17 13 0,13-21 0,-10 12 0,-3 1 0,-2 4 0,-2-2 0,0-1 0,1-3 0,2-3 0,2-1 0,4 1 0,1 2 0,3-4 0,2-2 0,-2 1 0,3-3 0,3-2 0,3-7 0,7-8 0,0-5 0,6-7 0,-1 0 0,5-6 0,-1 2 0,3-3 0,0-1 0,2-1 0,0 1 0,0 0 0,0 1 0,0 0 0,0 2 0,0 1 0,0 0 0,0 0 0,-1-2 0,-2 2 0,1 2 0,-2 3 0,1 7 0,-1-7 0,-4 9 0,1-7 0,-3 7 0,0 0 0,-4 1 0,-2 2 0,-5-1 0,-4 2 0,-1-2 0,-3-1 0,0-1 0,0-1 0,-1 1 0,-1 0 0,-2 0 0,0-2 0,0-1 0,1-3 0,-3 1 0,-2-1 0,-14 2 0,15-3 0,-16 1 0,11-6 0,-11 1 0,-7-1 0,-2 1 0,-2-1 0,-2 1 0,4-2 0,0-4 0,2-3 0,1-4 0,2-1 0,2 0 0,4 0 0,1 0 0,0 0 0,-3 0 0,-4 0 0,-14 0 0,17 0 0,-17-3 0,19-3 0,-18-5 0,3-4 0,-4-3 0,1 0 0,7-2 0,2 0 0,8 0 0,4-1 0,3 0 0,2-1 0,2-1 0,0-1 0,0 1 0,0 0 0,0 0 0,-2 2 0,-3 0 0,-13 0 0,22 7 0,-18-2 0,18 7 0,-12-1 0,-8 4 0,0 3 0,-4 3 0,-1 0 0,4 0 0,-1 2 0,0 4 0,0 9 0,1 8 0,-1 7 0,-2 3 0,-1 0 0,-5 3 0,0 1 0,1 2 0,-1 1 0,-8 2 0,26-13 0,-12 3 0,27-15 0,-5 3 0,3-3 0,6-4 0,3-2 0,4-1 0,4 0 0,2-1 0,1-1 0,-1-1 0,-2 0 0,0 1 0,-3 1 0,-1 1 0,1 0 0,-3 0 0,-2 2 0,-9 9 0,9-6 0,-11 10 0,14-9 0,-9 8 0,-3 2 0,-4 4 0,-6 2 0,-4 2 0,0 2 0,1-2 0,1 0 0,3-4 0,2-3 0,4-2 0,5-5 0,0 0 0,4-4 0,0-1 0,4-3 0,2-1 0,-2 1 0,12-6 0,-5 2 0,4-5 0,-5 1 0,-2 1 0,-4 0 0,-2 3 0,-5-1 0,-6 0 0,2-2 0,-2 0 0,0-1 0,-1 1 0,-3 1 0,0-2 0,-1 1 0,3-1 0,-1 1 0,-2 1 0,2-2 0,-5 2 0,-13-3 0,19 3 0,-22 0 0,18 1 0,-20-1 0,-15-2 0,-11 3 0,-4-1 0,-2 4-622,4 0 622,3-2 0,-2-1 0,3-2 0,0-1 0,-1 0 0,1-3 0,-8-1 0,46 0 0,0 0 0,-2 0 0,-1 0 0,2 0 0,-1 0 0,-11 0 0,2 0 0,-23 0 0,21 0 0,-1 0 0,-25 0 0,40 0 0,-1 0 0,-6 0 0,-1 0 0,-1 0 0,1 0 0,0 0 0,-2 0 0,-7 0 0,0-2 0,7 0 0,1-3 0,4-1 0,0-1 0,3-2 0,2-1 0,-37-14 0,4-2 0,1-2 0,2-3-42,9 0 42,6-1 0,10 0 0,5 3 0,4 0 0,-1-3 0,11 5 621,-8-6-621,13 9 43,-6-5-43,2 0 0,-1-2 0,-2 0 0,-5-2 0,-2 1 0,-5-3 0,-4 1 0,-1-1 0,-1 2 0,1-2 0,1 1 0,2-1 0,0 1 0,1 2 0,0 0 0,-4-2 0,19 11 0,-7-4 0,19 13 0,-8-1 0,-3 1 0,-4 3 0,-4 0 0,-4 1 0,-1 1 0,-3 4 0,-5 2 0,-3 2 0,-3 1 0,2 0 0,5 0 0,1 0 0,4 0 0,1 0 0,3 2 0,2 3 0,0 3 0,-5 6 0,11-4 0,-8 3 0,17-5 0,-6 3 0,2 0 0,-2 0 0,1 0 0,-1-2 0,2-2 0,0-3 0,-2-1 0,-2-2 0,-1-1 0,4 0 0,2 0 0,5 0 0,4 0 0,0 0 0,3 0 0,3 0 0,2 0 0,3-2 0,-1-2 0,4-5 0,-2-5 0,-1-4 0,-1-2 0,0 0 0,1-1 0,2 2 0,0-1 0,1 0 0,0 1 0,2-1 0,-1-1 0,2-2 0,1-3 0,0-2 0,1-5 0,-1-3 0,0-15 0,1 19 0,2-17 0,2 21 0,0-8 0,0-3 0,0 1 0,0 1 0,0 1 0,0 5 0,0 3 0,0 1 0,0 3 0,0 3 0,0 2 0,0-1 0,0 1 0,0-1 0,0 1 0,0 0 0,0-1 0,0-3 0,0 4 0,0-7 0,0 8 0,0-4 0,0 1 0,0-3 0,0-4 0,0 1 0,0 2 0,0-1 0,0-1 0,0-1 0,0 1 0,0 0 0,0 1 0,0 0 0,0 0 0,0 2 0,0 2 0,0 2 0,0-3 0,0 9 0,0-5 0,0 9 0,0-1 0,0-1 0,0 1 0,0 2 0,0 0 0,0 2 0,0-1 0,0-1 0,0 2 0,0 0 0,0 1 0,0 0 0,0-2 0,2 0 0,0 0 0,0-1 0,0 1 0,-2-2 0,2 2 0,0-1 0,2 1 0,0-3 0,-1 0 0,1 0 0,0 2 0,2-1 0,0-1 0,1-2 0,0 0 0,-1 0 0,1 0 0,0 1 0,1 1 0,-1 0 0,0 0 0,-1-1 0,-1 1 0,3-1 0,-3 4 0,2-1 0,-2 2 0,1-1 0,-2-1 0,1 1 0,1-1 0,-1 0 0,1 0 0,-1 1 0,1 0 0,0 2 0,0 0 0,0-1 0,1-1 0,-3 1 0,0 1 0,0 2 0,-1-1 0,0 2 0,-1-3 0,1 1 0,-2 0 0,-1-1 0,0 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58:35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2144 24575,'7'-23'0,"3"-4"0,-1 0 0,3-7 0,4-5 0,3-3 0,4-7 0,7-11 0,3-5 0,3-5 0,1 0 0,-1 4 0,3-1 0,-2 1 0,-1 0 0,0 3 0,4-15 0,-8 25 0,5-18 0,-14 30 0,4-10 0,-3 5 0,1 0 0,-1 3 0,-1 5 0,-5 2 0,-1 3 0,-2 1 0,0 3 0,0-1 0,1 3 0,0-2 0,-2 2 0,0 1 0,0 0 0,1 0 0,7-5 0,-10 9 0,9-10 0,-7 7 0,4-3 0,0-4 0,1-2 0,1-2 0,1-2 0,1 3 0,-3 2 0,0 1 0,-2 3 0,-1 1 0,-3 5 0,-2 5 0,-2 3 0,-2 5 0,-1 0 0,-1 4 0,-3 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01:26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1702 24575,'20'-16'0,"3"-2"0,4-4 0,-4 2 0,10-10 0,-2 1 0,12-8 0,5-3 0,6-1 0,2-2 0,2 1 0,-1 1 0,-1 0 0,-2 1 0,-1 1 0,0 3 0,-1 2 0,-2 4 0,-2 0 0,-2 1 0,-4 2 0,-4 1 0,5-1 0,-15 8 0,9-3 0,-12 8 0,3-4 0,2-1 0,1-3 0,0 0 0,4 2 0,-2 0 0,2 1 0,2-1 0,0 0 0,2 0 0,2 1 0,2-1 0,2 0 0,0 1 0,3 1 0,1 0 0,8 2 0,11-3 0,-18 6 0,15-2 0,-24 5 0,14-2 0,-1-1 0,3 0 0,3 0 0,-3 3 0,-1 0 0,2 2 0,0 1 0,3 2 0,2 4 0,0-1 0,2-2 0,3 1 0,0 0 0,-4-1 0,-3 1 0,-3 0 0,7 0 0,-17 0 0,13-1 0,-19 1 0,8 0 0,4 3 0,2 0 0,1 0 0,-2 0 0,-6-1 0,0-2 0,0-1 0,0 0 0,0-1 0,0 0 0,1-1 0,-1 0 0,0-3 0,3 2 0,1-1 0,0-1 0,10-3 0,-23 2 0,12-4 0,-23 6 0,6-3 0,-4 0 0,3-2 0,1-2 0,0 0 0,0 0 0,0 1 0,2-1 0,2-2 0,2-1 0,0 1 0,3 2 0,-2 0 0,2 0 0,-1 1 0,2-2 0,0 4 0,9 0 0,-21 8 0,11-4 0,-19 5 0,6 0 0,2 1 0,-3 2 0,-2 0 0,-1 0 0,-4 1 0,-2 2 0,-2 3 0,-3 2 0,1 2 0,0-1 0,-1 0 0,-2 0 0,-2 0 0,-1-1 0,1 1 0,1 2 0,-4-4 0,3 1 0,-3-4 0,2 1 0,2-3 0,4 2 0,0-1 0,5-1 0,2 0 0,0-1 0,3 2 0,3 0 0,1-1 0,2 0 0,0-2 0,0 0 0,0 0 0,0 0 0,0 0 0,-3 0 0,6 0 0,-16 0 0,11 0 0,-13 0 0,7 0 0,0 0 0,1-3 0,2 0 0,0 0 0,2 0 0,-2 1 0,2-1 0,-2 1 0,0 1 0,-1 1 0,-3 0 0,1 0 0,-1 0 0,-3 0 0,-2 0 0,-2 0 0,-1 0 0,-1 2 0,-1 0 0,-4 2 0,2 3 0,1 0 0,3 0 0,1 1 0,1-1 0,0 2 0,1-1 0,2 0 0,2-2 0,2-1 0,2 1 0,1-1 0,0 0 0,2 0 0,-1 0 0,3-1 0,0-2 0,8-2 0,-13 0 0,11 0 0,-14 0 0,8 0 0,1 0 0,2 0 0,4 0 0,-1 0 0,-1 0 0,-2 1 0,-2 2 0,0 1 0,-2 2 0,-1-1 0,-3 2 0,-3 1 0,-2 1 0,-4 1 0,-2-1 0,-2 0 0,-1 1 0,-3-3 0,0 3 0,-4-4 0,0 2 0,0 0 0,-1-1 0,0-1 0,1-2 0,1-2 0,2-2 0,4 0 0,4 0 0,4 0 0,4 0 0,4 0 0,-2 0 0,-1 0 0,-1 0 0,-2 0 0,-2 0 0,2 0 0,-12 0 0,6 0 0,-8 0 0,2 0 0,0 0 0,-2 1 0,-1 2 0,1 1 0,0 4 0,-1 0 0,2 1 0,2-1 0,6 2 0,5 0 0,6 0 0,6 1 0,4 1 0,5-1 0,3 1 0,2 0 0,10-2 0,-22-2 0,15 1 0,-24-1 0,5 3 0,-4-1 0,-5 0 0,-2 0 0,-2 0 0,-3 0 0,-6-1 0,-1 1 0,-1 1 0,0 0 0,-1 0 0,-1 0 0,0 0 0,-3 0 0,0 0 0,2 0 0,-1 0 0,3 2 0,-3-4 0,3 1 0,-2-3 0,2-1 0,1 0 0,0 1 0,3 0 0,0 2 0,3 0 0,1 1 0,-1-1 0,0 0 0,-1 0 0,0 0 0,-2 0 0,-1 1 0,-1 4 0,-1 2 0,1 5 0,2 6 0,-4-4 0,4 5 0,-4-7 0,1 4 0,-1-3 0,-1 0 0,0-5 0,1-3 0,1-3 0,-1-2 0,1-1 0,1 1 0,2-1 0,4 2 0,4-2 0,3-1 0,2 0 0,1 1 0,-3 1 0,0 1 0,0 2 0,-7-4 0,6 5 0,-9-2 0,0 6 0,-1 1 0,-2 2 0,-1-1 0,-1-1 0,-1 0 0,-3-1 0,-2 1 0,-1 0 0,-1-2 0,0 1 0,0-2 0,0 0 0,0 0 0,0-3 0,0 1 0,0-2 0,0 2 0,0-1 0,0 3 0,0-1 0,-2 4 0,-3 1 0,-3 3 0,-3 3 0,0 4 0,-1 2 0,-2-1 0,1-1 0,0-1 0,1-2 0,2 0 0,-1 0 0,2 0 0,3-2 0,3-1 0,3-4 0,0 1 0,0 3 0,0-7 0,0 6 0,0-8 0,0 4 0,2 1 0,3-1 0,3-1 0,2 0 0,-1-2 0,0 2 0,0-2 0,-2 1 0,0 0 0,-1-1 0,0 1 0,0 0 0,-3-1 0,-1 1 0,0 0 0,0 3 0,1 8 0,-1-5 0,-2 10 0,3-8 0,0 7 0,-1 3 0,1 0 0,-3 2 0,0 4 0,0 1 0,0 2 0,0 2 0,0 0 0,0 2 0,0 2 0,0 0 0,0 0 0,0 0 0,0-3 0,0-6 0,0 5 0,0-21 0,0 8 0,0-20 0,0 3 0,0-2 0,0-1 0,0-1 0,0-2 0,0 0 0,0-1 0,0 0 0,0 1 0,0 1 0,1 2 0,3 2 0,1 4 0,1 2 0,0 0 0,1 0 0,2-3 0,-2-1 0,-2 0 0,-1-1 0,-1 0 0,2-4 0,-1 5 0,-1 1 0,-1 4 0,-2 4 0,0 4 0,0 2 0,0 4 0,0 1 0,0 2 0,-4 1 0,-4-1 0,-5 2 0,-6 1 0,-2-1 0,1 1 0,0-4 0,1 1 0,4-12 0,-4 3 0,7-14 0,-3 4 0,4-6 0,2-1 0,2-1 0,1-3 0,2-1 0,-1-2 0,2 0 0,1-2 0,2 1 0,0 3 0,0 3 0,0-1 0,0 2 0,0-4 0,2 2 0,0-1 0,1 1 0,-2-2 0,-1 0 0,0-2 0,-2-2 0,-2-2 0,-2 0 0,-2-1 0,-4 0 0,-1 0 0,2 0 0,1 0 0,5 0 0,1 0 0,2 1 0,0 3 0,1 1 0,-2 3 0,-6 1 0,5-2 0,-5 1 0,6-4 0,-1 0 0,-1-1 0,1-2 0,-2-1 0,1 2 0,0-1 0,1 1 0,-1 0 0,0-1 0,-1-1 0,2 0 0,0 0 0,0 0 0,1 1 0,0 1 0,1 1 0,0 1 0,0-1 0,2 1 0,0 0 0,0 1 0,0 1 0,0 2 0,0-1 0,0 0 0,0-1 0,0 1 0,0 0 0,0 2 0,0-1 0,0 1 0,0 1 0,0 1 0,0 0 0,0 0 0,0-2 0,0-1 0,0 2 0,0-3 0,0 2 0,-3-5 0,-1 0 0,-1-3 0,-2-1 0,4 0 0,-2 0 0,1 0 0,1 0 0,-1 0 0,2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01:33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8865 3061 24575,'-12'0'0,"-2"0"0,0 0 0,-3 0 0,3 0 0,-5 0 0,5 0 0,-2 2 0,0 2 0,2 3 0,2 2 0,1 0 0,2 0 0,1 0 0,-1-1 0,1 0 0,-1 1 0,1-1 0,-1 0 0,1 1 0,-1-1 0,1 1 0,-3 1 0,0 1 0,-7 3 0,7-3 0,-6 3 0,5-4 0,-2 1 0,-2-2 0,1-1 0,-1 2 0,-1 0 0,0-1 0,1 1 0,0-1 0,-1 1 0,-3-1 0,-3 1 0,-2 0 0,-1 1 0,0 1 0,-3 1 0,-4 3 0,-3 1 0,-1-2 0,-7 6 0,14-11 0,-12 8 0,16-10 0,-5 2 0,3 0 0,-3 1 0,-2 0 0,1 1 0,1-1 0,2-2 0,1 0 0,-2-1 0,3-2 0,-2 2 0,0 0 0,1-2 0,0 1 0,-2-1 0,1 0 0,-3 1 0,-8-1 0,13 2 0,-11-3 0,16 0 0,-5 0 0,-1-2 0,0 1 0,-3-2 0,-1 2 0,0 1 0,-1-2 0,0-1 0,0-1 0,0-1 0,0 0 0,0 0 0,0 0 0,2 0 0,2 0 0,2 0 0,1 0 0,0 0 0,-1 0 0,8 3 0,-2-1 0,6 3 0,-4 0 0,-1 0 0,-1 2 0,1-1 0,0 1 0,-1 0 0,-3 2 0,-3 1 0,-1 1 0,-1-1 0,-1 1 0,-2 0 0,-4 0 0,0 2 0,-4 1 0,0 0 0,-1 0 0,-14 1 0,18-5 0,-18 3 0,19-6 0,-8 1 0,-2-3 0,-1-2 0,0 0 0,-2 0 0,6 0 0,2-1 0,0 0 0,2-2 0,2 0 0,-1 0 0,1 0 0,0 0 0,1 0 0,0-3 0,-9-5 0,14 2 0,-15-7 0,18 6 0,-8-1 0,1 0 0,2 3 0,2-1 0,1 4 0,3 2 0,3 0 0,-1 0 0,2 0 0,0 0 0,2 0 0,4 0 0,0 0 0,0 0 0,0 0 0,-1 0 0,-1 0 0,-1 0 0,-3 0 0,6 0 0,-14-4 0,15 3 0,-16-6 0,5 3 0,-7-2 0,-1-3 0,0 0 0,3-2 0,-1 0 0,-1 0 0,3 0 0,3 1 0,4 0 0,4 0 0,0 2 0,3 1 0,1 2 0,1 0 0,4 1 0,-2-2 0,4 3 0,-4-1 0,1 4 0,-1 0 0,-1 0 0,-4-2 0,0-1 0,-3 0 0,2 2 0,-2 1 0,-4 0 0,-1 0 0,-2 0 0,-4 0 0,-2 0 0,-2 0 0,-1 0 0,4 0 0,-3 0 0,-9 0 0,14 0 0,-11 0 0,18 0 0,-5 0 0,1 0 0,1 0 0,0 0 0,1 0 0,5 0 0,3 0 0,4 0 0,0 0 0,2-1 0,-1-3 0,1 0 0,-2-3 0,1 0 0,-1 0 0,0 0 0,0 0 0,-7-2 0,8 3 0,-9-5 0,7 6 0,-6-2 0,-1 0 0,-2 1 0,1-2 0,2 1 0,1 1 0,0 0 0,1 1 0,-1 0 0,2 1 0,2 0 0,1 1 0,1 0 0,0 1 0,0 1 0,0 1 0,0-2 0,-1 0 0,4-1 0,-1 1 0,6 2 0,-5-2 0,0-1 0,0 1 0,-1-1 0,0 0 0,-1 1 0,-1-1 0,0 2 0,0 1 0,0 0 0,-1 0 0,-2 0 0,-2 0 0,2 0 0,0 0 0,1 0 0,-1 0 0,-2 0 0,5 0 0,-4 0 0,6 0 0,-4 0 0,1 0 0,-3 0 0,-2 0 0,0 0 0,2 0 0,1 0 0,0 0 0,1 0 0,-1 0 0,0 0 0,2 1 0,-1 2 0,0 1 0,-1 0 0,-2 1 0,0-1 0,-4-1 0,9 1 0,-5-2 0,7 3 0,-4-1 0,-4-1 0,0-1 0,0 1 0,-1-1 0,2 1 0,-1 1 0,0-1 0,1-1 0,0 0 0,-1 1 0,1-1 0,-1 0 0,3 0 0,0 1 0,1-1 0,1 0 0,-5 2 0,9-3 0,-6 3 0,8-4 0,-2 0 0,0 1 0,2 0 0,0 2 0,1-1 0,-1-1 0,0-1 0,1 0 0,0 1 0,-1 1 0,-1 0 0,-1 2 0,-3-2 0,-4 3 0,-5 1 0,-5 3 0,-4 1 0,-15 4 0,15-2 0,-20 7 0,11 0 0,-10 5 0,-8 2 0,-3 1 0,0 1 0,-3 3 0,4-1 0,0-2 0,4-4 0,6-4 0,6-3 0,7-3 0,4-2 0,3-3 0,4-3 0,4-3 0,6-3 0,0 0 0,1 0 0,6 0 0,-4 0 0,5 0 0,-5 0 0,0 0 0,-1-3 0,0-3 0,0-2 0,-2-4 0,-1-2 0,-1-1 0,-1-2 0,0-4 0,0-2 0,-2 0 0,-2-3 0,0 2 0,1-2 0,2 0 0,1 3 0,-5-10 0,8 16 0,-6-11 0,9 14 0,-5-5 0,2 1 0,-1 1 0,0-1 0,1 1 0,0 0 0,2 2 0,1 2 0,0 0 0,-1 0 0,1 2 0,0 2 0,0 1 0,2 1 0,1-1 0,2 0 0,-6-3 0,7 4 0,-6-4 0,9 5 0,-1-2 0,0-3 0,1-1 0,1-4 0,2-5 0,2-4 0,0-6 0,0-3 0,0-2 0,0-1 0,0 0 0,0 0 0,2 0 0,2 3 0,4 2 0,0-1 0,0 0 0,-2-1 0,-3 9 0,2-7 0,-3 10 0,1-6 0,0 3 0,-1-1 0,1-2 0,0 1 0,-1-1 0,-1 6 0,1 0 0,1 3 0,-1-1 0,-1 2 0,-1 3 0,0 2 0,0 2 0,0 2 0,0 1 0,0 1 0,0 1 0,0 0 0,0 0 0,0 0 0,0-5 0,0-1 0,-1-4 0,-1-7 0,-2-8 0,-3-9 0,-1-9 0,0-7 0,-1-5 0,0-5 0,2-1 0,1-1 0,1 3 0,-1 2 0,0 4 0,-1 7 0,1 3 0,3 1 0,-2 19 0,2-8 0,1 19 0,0-7 0,2 0 0,0-1 0,0-2 0,0 0 0,0 0 0,0 0 0,0-1 0,1-3 0,3-1 0,4 0 0,2 0 0,1-3 0,0-1 0,0 0 0,0 1 0,0 2 0,3-12 0,-5 17 0,3-12 0,-4 20 0,2-7 0,1-3 0,0-2 0,0 2 0,0 1 0,-4 4 0,-2 4 0,-2 0 0,0 4 0,-1 1 0,-1 2 0,-1 3 0,0 1 0,0 2 0,0 0 0,0 1 0,0 0 0,0-3 0,0 5 0,0-4 0,0 4 0,0-2 0,0 0 0,0-1 0,0 0 0,0-1 0,0 2 0,0-2 0,0-1 0,0-1 0,-2-1 0,0 1 0,-1 1 0,1 0 0,0 2 0,0 0 0,-1-1 0,0 3 0,0-3 0,1 4 0,0-2 0,2 0 0,-2-1 0,0 1 0,0 0 0,0 2 0,2 2 0,0 0 0,-1 2 0,-1-1 0,-1 0 0,0-1 0,1 0 0,-2 0 0,-1 0 0,1 0 0,-1 0 0,1 2 0,0 1 0,0-1 0,0 0 0,1 0 0,-1-1 0,-1 1 0,0-1 0,-1 0 0,2 1 0,0-2 0,0-1 0,2 0 0,-2-1 0,2 1 0,0-2 0,-2 1 0,2 1 0,0-1 0,0 0 0,2 0 0,0 1 0,0 0 0,0 1 0,0-2 0,0 2 0,0-1 0,0 2 0,0-1 0,0 0 0,0 0 0,0 0 0,0 0 0,0 0 0,0 0 0,0-1 0,0 0 0,0-1 0,0 1 0,0 1 0,0 0 0,0 1 0,0-1 0,0-1 0,0 1 0,0-1 0,0 1 0,0 1 0,0-2 0,0 0 0,0 0 0,0-1 0,0 1 0,0 0 0,0-1 0,0 1 0,0 0 0,0-1 0,0-1 0,0-3 0,0 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13:31:2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2615 24575,'3'-12'0,"2"-3"0,-1 2 0,14-24 0,-15 25 0,15-21 0,-14 20 0,8-3 0,-3 0 0,6 0 0,-6 0 0,2-1 0,-3 5 0,0-3 0,3 3 0,-2-5 0,3 1 0,0 0 0,-4 0 0,4-5 0,0 4 0,-3-4 0,7 1 0,-7 3 0,7-4 0,-7 5 0,2 0 0,-3 3 0,0-2 0,-1 7 0,5-12 0,-3 7 0,7-12 0,-7 7 0,8-7 0,-4 4 0,3-1 0,2-3 0,-9 12 0,11-12 0,-13 7 0,13-5 0,-11 3 0,3 3 0,-4 1 0,3 0 0,-2 0 0,3 0 0,-4-5 0,4-1 0,-2 1 0,5 0 0,-5 1 0,10-3 0,-10 1 0,11 1 0,-12 0 0,6 4 0,-6-4 0,7 5 0,-7 0 0,2 4 0,0-3 0,-2 2 0,3-3 0,-1 0 0,-2 0 0,6-1 0,-6 1 0,6 0 0,-6 0 0,6 0 0,-1-5 0,2 4 0,-3-4 0,2 1 0,-2 2 0,4-2 0,-5 4 0,4-5 0,-4 7 0,1-5 0,-1 6 0,0 0 0,0-2 0,4 2 0,0 1 0,0-3 0,0 2 0,0-3 0,1 0 0,3-1 0,-7 4 0,7-2 0,-12 6 0,8-10 0,-4 5 0,5-6 0,-1 4 0,4-1 0,-3 1 0,4-1 0,-5 1 0,5-6 0,-7 9 0,6-8 0,-8 13 0,1-8 0,2 7 0,-6-6 0,6 2 0,-3 1 0,1 0 0,-2 5 0,0-5 0,1 3 0,0-2 0,0-1 0,-5 4 0,5-4 0,0 1 0,4 2 0,-4-2 0,-1 3 0,1 0 0,0 0 0,0 0 0,3 0 0,-3 0 0,4-3 0,-4 2 0,0-2 0,-1 3 0,1 0 0,4 0 0,-4 0 0,3 0 0,-2 0 0,-1 0 0,3 0 0,-3 0 0,0 4 0,3-3 0,-3 2 0,5-3 0,-1-4 0,-4 4 0,3-4 0,-3 4 0,4 0 0,0-4 0,0 3 0,-4-2 0,3 3 0,-6 3 0,6-2 0,-7-1 0,8-1 0,-4-3 0,0 8 0,0-3 0,-1 2 0,-3 1 0,3-3 0,-3 3 0,3-4 0,-3 4 0,3-3 0,0 3 0,2-4 0,-1 3 0,-1 2 0,0-1 0,1 0 0,5-4 0,-1-1 0,0 5 0,0-3 0,0 6 0,-4-6 0,3 6 0,2-6 0,0 2 0,-1 0 0,-1-2 0,-2 6 0,3-6 0,0 6 0,0-3 0,-4 1 0,-1 2 0,5-6 0,-3 6 0,8-3 0,-5 1 0,4 2 0,-3-3 0,4 4 0,-1-4 0,-3 3 0,0-3 0,-2 4 0,-3-3 0,4 2 0,-3-3 0,-2 1 0,-4 2 0,0-2 0,5 3 0,-4 0 0,7-4 0,-3 3 0,9-2 0,-4-1 0,8 3 0,-8-3 0,8 1 0,-8 2 0,8-3 0,-8 0 0,8 3 0,-8-2 0,3 3 0,-3 0 0,3-4 0,-7 3 0,11-3 0,-11 4 0,4 0 0,3-4 0,-11 3 0,10-3 0,-6 4 0,-1 0 0,-1-3 0,-4 2 0,1-2 0,3 3 0,1 0 0,-3-4 0,5 4 0,-9-4 0,10 4 0,-6-3 0,2 2 0,0-2 0,-3 3 0,8 0 0,-4 0 0,4 0 0,-4 0 0,3 0 0,-7 0 0,4 0 0,-5 0 0,0-4 0,4 4 0,-2-4 0,6 4 0,-3 0 0,4 0 0,0 0 0,5 0 0,-4 0 0,3 0 0,-4 0 0,0 0 0,0 0 0,0 0 0,-3 4 0,2-4 0,-7 4 0,7-4 0,-3 0 0,4 0 0,0 0 0,-3 0 0,6 0 0,-6 0 0,4 0 0,-6 0 0,-3 0 0,-1 0 0,-3 3 0,2-2 0,-2 2 0,8-3 0,0 0 0,0 0 0,3 0 0,-3 0 0,9 0 0,-4 4 0,3-4 0,-4 4 0,1-4 0,-5 0 0,3 4 0,-3-4 0,0 7 0,-1-6 0,-3 2 0,-1-3 0,4 0 0,1 0 0,1 0 0,-2 0 0,-4 0 0,0 0 0,1 0 0,-1 0 0,0 0 0,1 0 0,-1 0 0,0 0 0,1 0 0,-1 0 0,0 0 0,1 0 0,-1 0 0,0 0 0,1 0 0,-4-3 0,2 2 0,-2-2 0,4 3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59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3047 48 24575,'-18'0'0,"-1"0"0,-5 0 0,-1 0 0,7-4 0,-11 3 0,-11-7 0,-5 7 0,-11-4 0,12 1 0,-10 3 0,2-3 0,-17 4 0,4 0 0,-19 0 0,29 0 0,-40 0 0,44 0 0,-39 0 0,32 0 0,-26 0 0,24 0 0,-29 0 0,45 0 0,-8 0 0,1 0 0,9 0 0,-48 0 0,38 0 0,1 0 0,-10 0 0,3 0 0,-6 0 0,10 0 0,-11 0 0,28 0 0,-24 0 0,17 0 0,-5 0 0,-7 0 0,5 0 0,-4 0 0,5-4 0,-5 2 0,4-2 0,-5 4 0,0 0 0,5 0 0,-4-4 0,11 3 0,-10-4 0,8 5 0,-4 0 0,12 0 0,7 0 0,5 0 0,0 0 0,4 0 0,2 0 0,4 0 0,3 0 0,2 0 0,4 0 0,3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59:2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1637 24575,'0'-8'0,"-12"-3"0,2-2 0,-11-4 0,5 1 0,-5-5 0,-2-2 0,-10-6 0,-7-5 0,13 9 0,-9-3 0,17 6 0,-9-6 0,-5-2 0,3-4 0,-9 0 0,4-6 0,5 10 0,-8-9 0,9 11 0,-6-2 0,7-2 0,2 9 0,3-3 0,1 8 0,-4-9 0,8 10 0,0-5 0,2 2 0,4 2 0,-5-7 0,-5 3 0,4 0 0,-4-4 0,1 4 0,2-4 0,-2 3 0,3-2 0,1 3 0,-5-5 0,4 1 0,-4-1 0,0 0 0,3 1 0,-7-2 0,7 2 0,-8-7 0,8 6 0,0-1 0,-1 7 0,9 0 0,-13 3 0,14-3 0,-10 4 0,7-3 0,-3 2 0,-2-7 0,2 4 0,-6-2 0,8 3 0,-2 3 0,4 1 0,4 4 0,-4 0 0,5 5 0,-1-1 0,1-3 0,-1 3 0,-4-4 0,4 1 0,-4 2 0,4-6 0,1 6 0,-1 1 0,4 2 0,-3 5 0,6-6 0,-5 6 0,5-5 0,-2 5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59:2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0 24575,'4'3'0,"-4"5"0,-5 4 0,-2 1 0,-7 17 0,1-10 0,-11 27 0,-1-2 0,0 0 0,-4 9 0,4-10 0,-5 1 0,0 3 0,0 3 0,-7 8 0,-1 6 0,-7 2 0,6-2 0,-5 8 0,11-8 0,-12 20-390,20-40 0,1 1 390,-19 43 0,3-12 0,2 4 0,11-33-192,-18 41 192,12-28 0,1 4 0,2-5 0,5-15 0,-2 11 0,-2-1 0,7 2 0,-7 0 772,2 5-772,6-17 200,-8 15-200,17-20 0,-12 20 0,13-20 0,-3 9 0,5-17 0,0-1 0,0 0 0,4 1 0,-3-4 0,7-3 0,-3-9 0,4-4 0,0-4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59:2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24575,'-7'4'0,"2"0"0,2 7 0,0 1 0,-6 8 0,-1 2 0,-2 0 0,0 2 0,2-2 0,-7 9 0,7 1 0,-7 5 0,6 0 0,-7 6 0,2 13 0,1-18 0,-1 27 0,1-10 0,3 12 0,-4 3 0,6-8 0,-7 16 0,5-3 0,-5 11 0,0 5-630,-2-1 630,1 0 0,3-33 0,0 0 0,-4 27 0,-6 6 0,11-40 0,0-3 0,-3 9 0,-6 21 0,9-33 0,4-1 0,0-1 0,5-8 0,-3-2 0,7-12 0,-2-8 630,3-1-630,0-3 0,0-1 0,0 4 0,3-2 0,1 6 0,0-7 0,0 3 0,-4-3 0,0-1 0,0-3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02:5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1407 24575,'7'-8'0,"-2"-7"0,11 1 0,-3-11-8503,3 8 8503,1-8 1719,10 1-1719,-3-3 0,9-2 0,0 1 0,7-7 0,-4 5 0,20-12 0,-14 12 6784,16-12-6784,-18 12 0,15-6 0,-6-5 0,4 8 0,3-4 0,-11 8 0,0 4 0,3-1 0,-13 3 0,6 4 0,3-5 0,-4 4 0,3-3 0,-16 9 0,-2-3 0,-4 8 0,5-8 0,-4 8 0,-2-3 0,-4 4 0,-3 0 0,2 0 0,-7 0 0,7 0 0,-7 1 0,7-1 0,-6 0 0,6 0 0,-3 0 0,4 0 0,0 3 0,0-2 0,-4 3 0,8-4 0,-7 0 0,8-1 0,-9 5 0,3-3 0,-3 2 0,4-3 0,0 0 0,0 3 0,0-2 0,0 2 0,-3-2 0,2 2 0,-7-1 0,11 1 0,-9 1 0,9-4 0,-10 4 0,2-1 0,-4-1 0,1 5 0,-1-2 0,-3-1 0,2 4 0,-1-4 0,2 4 0,0 0 0,0 0 0,-2-3 0,1 2 0,-2-2 0,3 3 0,1-4 0,-1 4 0,4-4 0,1 1 0,5-2 0,3-3 0,-3 0 0,4-1 0,-1 1 0,-3 0 0,4-1 0,-5 1 0,4 0 0,-3-4 0,4 2 0,-1-2 0,-2 4 0,6 0 0,-6-1 0,7 1 0,-8-1 0,8 1 0,-12 0 0,16-1 0,-19 1 0,19 0 0,-16 0 0,17-1 0,-15 4 0,14-3 0,-7-1 0,1-1 0,2 1 0,-4 1 0,-4 4 0,4-5 0,-5 1 0,4 4 0,-3-3 0,4 2 0,-5-3 0,-4 3 0,-1-2 0,-3 7 0,-1-4 0,0 4 0,-3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04:35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4744 3669 24575,'-8'8'0,"1"6"0,-1-9 0,0 6 0,-3 0 0,-1-2 0,-1 6 0,2-6 0,-1 6 0,0-3 0,-1 0 0,-2 0 0,-2-1 0,0 2 0,-3 4 0,-1-1 0,-1 1 0,-5 5 0,1-4 0,4 4 0,-4-1 0,-6 3 0,6-1 0,-10 4 0,8-4 0,0 1 0,-4-2 0,6-4 0,-5-1 0,3 1 0,-3 0 0,10-2 0,-4 1 0,3-4 0,-4 4 0,4-5 0,-3 2 0,3 2 0,5-11 0,-7 11 0,10-11 0,-16 12 0,12-8 0,-8 4 0,6-5 0,2 0 0,-2 0 0,4 1 0,-5-1 0,-1 0 0,-4 1 0,-5 0 0,4-1 0,-4 1 0,5 0 0,4-1 0,-3 1 0,3-1 0,-4-3 0,0 3 0,0-7 0,4 6 0,-3-6 0,-13 7 0,3-7 0,-14 8 0,12-8 0,0 7 0,0-7 0,-1 3 0,1 0 0,5-3 0,-4 3 0,-2 1 0,0-4 0,-5 3 0,6-4 0,-6 0 0,-1 0 0,-5 0 0,5 0 0,-5 0 0,5 0 0,0 0 0,7 0 0,1 0 0,-8 0 0,4 0 0,-9 0 0,6 0 0,5 0 0,-5-4 0,6 3 0,9-7 0,-7 7 0,7-6 0,-14 6 0,-2-8 0,0 4 0,1-1 0,6-2 0,0 3 0,9-4 0,-13 4 0,12-3 0,-9 3 0,7 0 0,0-3 0,4 3 0,-4-4 0,5 4 0,-5-3 0,-7 3 0,9 0 0,-11-4 0,17 4 0,-4-4 0,2 5 0,3-4 0,-4 3 0,5 0 0,-4-2 0,7 2 0,-7-4 0,8 5 0,-8-4 0,3 3 0,1 0 0,-4-2 0,7 2 0,-7 0 0,4-2 0,-1 2 0,-3-4 0,8 1 0,-8 0 0,-2-5 0,0 3 0,-4-7 0,-6 2 0,-2-4 0,-5 0 0,6 0 0,7 5 0,5-2 0,0 6 0,0-2 0,8 4 0,-6-5 0,11 4 0,-8-7 0,5 7 0,0-6 0,0 2 0,-5 1 0,4-4 0,0 3 0,1-3 0,4 4 0,-1-4 0,-2 7 0,6-2 0,-6-1 0,3 3 0,-1-6 0,-2 3 0,2-1 0,-3-2 0,4 6 0,-4-6 0,8 6 0,-4-6 0,5 7 0,-1-4 0,-3 1 0,2-1 0,-3-4 0,4-1 0,-4 1 0,3 0 0,-6-5 0,9 8 0,-5-7 0,3 8 0,-1-4 0,-3-5 0,7 8 0,-3-7 0,8 8 0,-8-4 0,7 0 0,-2-1 0,-1 1 0,3-4 0,-6-2 0,6-4 0,-3 0 0,0-5 0,3 8 0,-3-7 0,4 13 0,0-8 0,0 3 0,0 0 0,0-3 0,0 8 0,0-8 0,0 8 0,0-8 0,-4 7 0,3-7 0,-3 12 0,4-7 0,0 4 0,0-2 0,0-2 0,0-1 0,0 4 0,0-4 0,0 5 0,0 0 0,0 0 0,0-5 0,0 4 0,0-4 0,0 5 0,0 0 0,0 0 0,0 0 0,0-5 0,0-1 0,0 1 0,0-4 0,0-2 0,0 0 0,0-4 0,0 4 0,0 6 0,0-4 0,0 3 0,0-4 0,0 4 0,0-3 0,0 4 0,0-6 0,0 6 0,0-4 0,0 3 0,0 4 0,0-6 0,0 6 0,0-3 0,0-4 0,0 3 0,0 0 0,0 6 0,0-4 0,0 2 0,0 0 0,0-1 0,0 2 0,0-5 0,0-4 0,0 5 0,0-4 0,0 7 0,0-7 0,0 4 0,0 3 0,0-6 0,0 6 0,0-13 0,0 4 0,0-4 0,0 4 0,5-9 0,-4 16 0,3-20 0,0 16 0,-3-13 0,7 5 0,-7 1 0,7 0 0,-3-2 0,4-4 0,-3 5 0,1 1 0,-6 5 0,7-5 0,-3 3 0,0-3 0,3 5 0,-3 0 0,3 0 0,1 0 0,0 0 0,-1 0 0,1 0 0,-1-1 0,4 6 0,-2-4 0,2 3 0,-4 4 0,0-6 0,0 11 0,4-12 0,2 3 0,-1 0 0,3-3 0,-7 8 0,7-3 0,-7-1 0,6 4 0,-9 0 0,9-3 0,-10 11 0,11-15 0,-4 10 0,1-6 0,2 4 0,-2-1 0,-1 1 0,8 0 0,-6-1 0,7-4 0,-1 3 0,-2-2 0,2 3 0,-4 4 0,6-7 0,-5 6 0,4-4 0,-5 3 0,0 6 0,0-7 0,1 4 0,3-1 0,2-3 0,-1 3 0,0 0 0,-5-2 0,4 2 0,-3 0 0,4 1 0,-1-1 0,2 4 0,4-4 0,-5 5 0,0-4 0,-5 3 0,0 1 0,5 0 0,-4 4 0,3-5 0,-8 1 0,3 4 0,-2-3 0,3 2 0,-4-2 0,-1 2 0,0-2 0,1 6 0,9-6 0,-4 6 0,8-3 0,-8 0 0,4 3 0,-5-6 0,4 6 0,-3-6 0,13 6 0,-11-6 0,10 6 0,-2-3 0,10 0 0,2 3 0,-1-4 0,-3 5 0,9 0 0,-4 0 0,9 0 0,-17 0 0,4 0 0,-9 0 0,14 0 0,-2 0 0,10 0 0,1 0 0,-1 0 0,1 0 0,-1 0 0,-5 0 0,4 0 0,-10 0 0,10 0 0,-4 5 0,12 1 0,-11 3 0,15 1 0,-20-4 0,9 2 0,-1-2 0,-2 4 0,9 0 0,-11 3 0,-1-2 0,-16 2 0,8 0 0,-12-4 0,3 4 0,-1-4 0,7 4 0,-8-3 0,12 7 0,-10-7 0,-3 2 0,7 0 0,-13-3 0,8 4 0,-8-5 0,8 4 0,-8-3 0,4 4 0,-5-2 0,4-2 0,-3 7 0,4-7 0,-5 6 0,4-2 0,-2 3 0,2 1 0,-4-1 0,5 0 0,-8-3 0,6 2 0,-7-3 0,9 1 0,-7 2 0,1-6 0,-3 6 0,4-6 0,2 7 0,2-7 0,-4 6 0,0-3 0,5 1 0,-4 2 0,-1-6 0,-1 6 0,-6-6 0,6 2 0,-3-3 0,1 3 0,2-2 0,-3 7 0,4-7 0,-3 6 0,2-3 0,-3 4 0,4 0 0,1-3 0,-1 6 0,0-5 0,5 7 0,-7-5 0,5 1 0,-10-5 0,2-1 0,-3-4 0,3 5 0,-3 0 0,8 0 0,-7 4 0,6-4 0,2 9 0,-3-7 0,3 6 0,-1-3 0,-6-3 0,7 6 0,-6-8 0,2 4 0,3 1 0,0 3 0,0-3 0,-3 4 0,8 0 0,-11-4 0,10 5 0,-11-6 0,6 0 0,-6 0 0,3 0 0,0 4 0,-3-6 0,7 9 0,-7-9 0,6 6 0,-2 1 0,4 0 0,-4 1 0,0 3 0,-2-8 0,-1 8 0,5-8 0,-6 8 0,7-4 0,-6 1 0,6 3 0,-11-12 0,11 11 0,-6-1 0,3-1 0,0 8 0,-5-13 0,5 13 0,-4-15 0,4 19 0,-5-16 0,5 13 0,-3-5 0,2-4 0,-4 3 0,1-4 0,0 10 0,-1-3 0,6 7 0,-5-7 0,5 7 0,-6-7 0,1 3 0,0 0 0,0 6 0,0 2 0,5-2 0,-4-1 0,2-9 0,-7 0 0,3-2 0,-3-4 0,4 10 0,-1-4 0,-3-4 0,3 6 0,-3-10 0,4 7 0,-1-1 0,-3-8 0,-1 4 0,-1-5 0,-2 4 0,6 2 0,-6 0 0,7 2 0,-7-10 0,3 5 0,-1-7 0,-2 9 0,3-4 0,-4 0 0,3-2 0,-2-3 0,3 4 0,-4 0 0,0-4 0,4 3 0,-4-3 0,4 1 0,-4 2 0,0-3 0,0 4 0,0 0 0,0 0 0,0 0 0,0 0 0,0 0 0,0 0 0,0 0 0,0-3 0,-4 2 0,3-7 0,-2 3 0,3-3 0,-4 3 0,3-3 0,-2 7 0,3-7 0,0 8 0,-4-8 0,4 7 0,-4-7 0,1 3 0,2 1 0,-2-4 0,-1 3 0,4-4 0,-4 1 0,4-1 0,-3 0 0,2 5 0,-2-4 0,3 3 0,0-4 0,0 1 0,0-1 0,-3 0 0,2 1 0,-3-1 0,4 0 0,0 1 0,0-1 0,0 0 0,-3 1 0,2-1 0,-2 0 0,3 1 0,0-1 0,0 0 0,-3 1 0,2-1 0,-2 0 0,3 1 0,0-1 0,0 0 0,0 1 0,0-1 0,0 0 0,0 1 0,0-1 0,0 0 0,-4 0 0,3 1 0,-2-1 0,3 0 0,-3 1 0,2-1 0,-2 0 0,-1 1 0,4-1 0,-7 0 0,3 1 0,0-1 0,-3-3 0,3 3 0,-4-7 0,1 7 0,0-6 0,2 5 0,-1-5 0,2 6 0,-4-7 0,1 4 0,-1-4 0,1 0 0,0 0 0,-8 3 0,6-2 0,-5 2 0,7-3 0,-1 0 0,1 0 0,0 0 0,-1 0 0,4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5:04:38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1962 24575,'12'-20'0,"-1"4"0,1-3 0,1 1 0,8-20 0,-2 4 0,2-5 0,-7 8 0,8-1 0,-6-6 0,13-3 0,-14 3 0,12 5 0,-7-3 0,-1 11 0,8-12 0,-13 11 0,9-3 0,-1-2 0,-3-1 0,8 3 0,-8-7 0,3 13 0,-8-7 0,2 8 0,-3-4 0,0 4 0,3 2 0,-3-6 0,4 3 0,1-4 0,4-4 0,-8 13 0,8-13 0,-3-2 0,-5 9 0,13-17 0,-12 18 0,8-15 0,-5 6 0,6-6 0,-5 5 0,4 1 0,-6 1 0,1 4 0,0-4 0,-1 0 0,0 8 0,2-12 0,2 11 0,-6-7 0,6 4 0,-7 1 0,2 4 0,1-3 0,0 4 0,0-5 0,-3 4 0,-3 5 0,-3 2 0,0 3 0,0-5 0,0 5 0,0-3 0,-1 7 0,1-8 0,0 4 0,0 0 0,-4 0 0,3 1 0,-3-1 0,4-1 0,0 2 0,-1 0 0,1 2 0,-1-2 0,1 0 0,0-2 0,-1 1 0,1 1 0,-4 3 0,-1 4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236-06B3-4685-3BE5-B421528F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287C1-A6C9-8745-E1E4-F668F827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286-6A39-D916-B6D5-DE2778A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EDC1-CCB9-908F-4D96-0E4F15A9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4FD7-B717-C241-62BE-D2C8C1F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14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BE00-3B80-03E7-7D86-419037E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93D6-34B9-A708-8038-0D14B9CD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C3E2-76BC-64C7-326E-818AF3F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4D5-F7C5-A1DA-D9D7-4A4CC89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292B-6C27-31DE-4ED4-779E2CB5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392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B4E24-9595-DD5B-6F74-D0E4D20F1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3EFB-E13B-D753-0FAE-59CA9749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0EDB-5271-ECA8-F34C-F52BEB3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36F-8E5D-FC3D-D346-26CCD094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F487-9D9C-0052-DB47-AC55A2D7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57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1DCF-5543-A4AD-1F55-683E46D8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7A6D-F192-F0CB-F5A3-87A86EB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C-24D4-699A-4C35-598991B1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DF48-C34C-8A2A-1E4C-39DFA6FD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BFF7-33C3-A1E5-CB04-CE3DAEF2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491D-B666-CA48-0431-E3C6F9E3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CD95-A57E-7DA8-519A-3BD93EFB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B9DF-964C-E17B-92AA-6BAF0D2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C968-EAAD-6B3C-3B7E-D73731E6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54BE-CD73-5BD4-19C4-BFA729A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5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5F45-5B87-ECC5-C8BF-B3898E04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DF01-5E37-8B5B-5C42-D25F06B11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7D1C-8F5E-30F8-F1FF-D061035A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FA27-9964-EFA2-9B16-5BBF7F85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C821-1BFA-DF37-D27D-6D838B62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959A-831C-4192-ADCB-14A777F6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45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1A0-EBB5-1978-128F-222DDB6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B0DD-5A38-1512-5D9A-FA0C67E0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3844-0E55-706F-915B-99F28BBB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0FDBE-247F-AE82-0745-E70717CE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4DDC-F7AE-28B0-467E-4C31CFD5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4E74F-5CD9-5A42-CC5F-408947CC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6021B-02F7-4311-F682-AA8A007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AD88F-B453-B3A4-A5DC-31DD88B1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75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BB5E-5FEF-D227-6673-7BAB6373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4A52-419E-47D5-AC95-5361A554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6E31-9E83-6DA8-7CC9-DA01C0AA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2BF68-57C9-90F3-EE03-2D9CFE36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2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96B9-D423-8BA3-F725-75FA8474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A70FB-D969-0694-A2C4-F995F1E8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C45F3-14F9-ECBE-E34B-B432D599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6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230E-7655-5B3A-99FD-50E85BA8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0CC8-9E25-6D82-A55B-87D64040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48675-EB09-3B63-3B00-51231CC9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4767F-6279-FF4D-A502-F2E07F9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6CF3-E918-D5CC-AED0-DF785B7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15968-A82C-4482-79B3-C750245E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9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F24A-C020-905C-230F-F924256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E7EC2-A938-50A3-5744-2D3924DD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0245-D974-C357-8016-93B3DFA3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E41D-53F4-51EF-8F9B-F2664F7E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C55C-4361-D79F-B900-182B3940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7B59-858D-96C0-056F-7C210EA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11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FB065-FFAF-C193-2B96-850DF05B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2DE1-F963-D9F5-B9A2-AFCE016D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8EAA-56F2-834F-EFC7-8D25EF5B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276B-6F39-3941-B87A-350117CA5AC6}" type="datetimeFigureOut">
              <a:rPr lang="en-CH" smtClean="0"/>
              <a:t>04.12.22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C816-D71B-DD51-8BC1-8E4411C7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FB30-47CF-5BFF-2DA7-F11F0625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21A1-2D64-2045-A580-701B8011BA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48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8.xml"/><Relationship Id="rId18" Type="http://schemas.openxmlformats.org/officeDocument/2006/relationships/image" Target="../media/image19.png"/><Relationship Id="rId26" Type="http://schemas.openxmlformats.org/officeDocument/2006/relationships/customXml" Target="../ink/ink14.xml"/><Relationship Id="rId3" Type="http://schemas.openxmlformats.org/officeDocument/2006/relationships/customXml" Target="../ink/ink3.xml"/><Relationship Id="rId21" Type="http://schemas.openxmlformats.org/officeDocument/2006/relationships/image" Target="../media/image21.png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5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7.xml"/><Relationship Id="rId24" Type="http://schemas.openxmlformats.org/officeDocument/2006/relationships/customXml" Target="../ink/ink13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Relationship Id="rId22" Type="http://schemas.openxmlformats.org/officeDocument/2006/relationships/customXml" Target="../ink/ink12.xml"/><Relationship Id="rId27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3598E-032B-C112-9C0C-F583514DF494}"/>
              </a:ext>
            </a:extLst>
          </p:cNvPr>
          <p:cNvSpPr/>
          <p:nvPr/>
        </p:nvSpPr>
        <p:spPr>
          <a:xfrm>
            <a:off x="30000" y="21771"/>
            <a:ext cx="12132000" cy="68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A5B509-A52D-D26C-E753-761C0C72B77A}"/>
              </a:ext>
            </a:extLst>
          </p:cNvPr>
          <p:cNvCxnSpPr>
            <a:cxnSpLocks/>
          </p:cNvCxnSpPr>
          <p:nvPr/>
        </p:nvCxnSpPr>
        <p:spPr>
          <a:xfrm>
            <a:off x="1864115" y="21771"/>
            <a:ext cx="0" cy="6804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7CD25-2AD6-475F-C35B-6B07C568116F}"/>
              </a:ext>
            </a:extLst>
          </p:cNvPr>
          <p:cNvSpPr txBox="1"/>
          <p:nvPr/>
        </p:nvSpPr>
        <p:spPr>
          <a:xfrm>
            <a:off x="228601" y="544287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9336D-5945-830B-64B0-E9E5D3DBCB0D}"/>
              </a:ext>
            </a:extLst>
          </p:cNvPr>
          <p:cNvSpPr txBox="1"/>
          <p:nvPr/>
        </p:nvSpPr>
        <p:spPr>
          <a:xfrm>
            <a:off x="228601" y="1352354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5B1FA-DCB3-9894-A478-6B1FBCAF2B01}"/>
              </a:ext>
            </a:extLst>
          </p:cNvPr>
          <p:cNvSpPr txBox="1"/>
          <p:nvPr/>
        </p:nvSpPr>
        <p:spPr>
          <a:xfrm>
            <a:off x="272137" y="5966153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Run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A8A94-56F0-142B-3136-A0DCEBB07AF7}"/>
              </a:ext>
            </a:extLst>
          </p:cNvPr>
          <p:cNvCxnSpPr>
            <a:cxnSpLocks/>
          </p:cNvCxnSpPr>
          <p:nvPr/>
        </p:nvCxnSpPr>
        <p:spPr>
          <a:xfrm>
            <a:off x="7415828" y="54000"/>
            <a:ext cx="0" cy="6804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973EFC-569B-6D7E-37F4-29A2DD2B2369}"/>
              </a:ext>
            </a:extLst>
          </p:cNvPr>
          <p:cNvSpPr txBox="1"/>
          <p:nvPr/>
        </p:nvSpPr>
        <p:spPr>
          <a:xfrm>
            <a:off x="195942" y="2149537"/>
            <a:ext cx="152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/>
              <a:t>Frame per second: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2580E-3AF7-D40D-42BE-ACB619D8E603}"/>
              </a:ext>
            </a:extLst>
          </p:cNvPr>
          <p:cNvSpPr txBox="1"/>
          <p:nvPr/>
        </p:nvSpPr>
        <p:spPr>
          <a:xfrm>
            <a:off x="136575" y="2490508"/>
            <a:ext cx="1642722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XXX </a:t>
            </a:r>
          </a:p>
          <a:p>
            <a:r>
              <a:rPr lang="en-CH" sz="1200" dirty="0"/>
              <a:t>(to be given by the user)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3587-AFE0-CF6E-07DE-1AE50BC2F4B1}"/>
              </a:ext>
            </a:extLst>
          </p:cNvPr>
          <p:cNvSpPr txBox="1"/>
          <p:nvPr/>
        </p:nvSpPr>
        <p:spPr>
          <a:xfrm>
            <a:off x="1874499" y="194572"/>
            <a:ext cx="48932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Fluorescent signal intensity vs Time (∆I / ∆t)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BA175-B5AE-6518-E1D7-3F3FAFF94A5F}"/>
              </a:ext>
            </a:extLst>
          </p:cNvPr>
          <p:cNvSpPr txBox="1"/>
          <p:nvPr/>
        </p:nvSpPr>
        <p:spPr>
          <a:xfrm>
            <a:off x="1864115" y="3030647"/>
            <a:ext cx="5551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Fluorescent signal intensity vs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72CC5-8CE3-EFFB-477A-F8F97922E90B}"/>
              </a:ext>
            </a:extLst>
          </p:cNvPr>
          <p:cNvSpPr/>
          <p:nvPr/>
        </p:nvSpPr>
        <p:spPr>
          <a:xfrm>
            <a:off x="1978415" y="660265"/>
            <a:ext cx="2713445" cy="156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B8CF9D-579D-0D2B-E217-7531D5D86467}"/>
              </a:ext>
            </a:extLst>
          </p:cNvPr>
          <p:cNvCxnSpPr/>
          <p:nvPr/>
        </p:nvCxnSpPr>
        <p:spPr>
          <a:xfrm>
            <a:off x="2353986" y="2019766"/>
            <a:ext cx="17091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16B029-CD23-5C12-22B5-0096733D1F54}"/>
              </a:ext>
            </a:extLst>
          </p:cNvPr>
          <p:cNvCxnSpPr/>
          <p:nvPr/>
        </p:nvCxnSpPr>
        <p:spPr>
          <a:xfrm flipV="1">
            <a:off x="2364986" y="908642"/>
            <a:ext cx="0" cy="1111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4E7E09-99D3-1A48-7ED9-700A7581FB14}"/>
                  </a:ext>
                </a:extLst>
              </p14:cNvPr>
              <p14:cNvContentPartPr/>
              <p14:nvPr/>
            </p14:nvContentPartPr>
            <p14:xfrm>
              <a:off x="2388231" y="1087640"/>
              <a:ext cx="1512720" cy="94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4E7E09-99D3-1A48-7ED9-700A7581FB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9591" y="1078640"/>
                <a:ext cx="1530360" cy="959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2C2BB82-C6A7-5B19-D8B7-AB6477AC1CC6}"/>
              </a:ext>
            </a:extLst>
          </p:cNvPr>
          <p:cNvSpPr txBox="1"/>
          <p:nvPr/>
        </p:nvSpPr>
        <p:spPr>
          <a:xfrm>
            <a:off x="5267410" y="804404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Save as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58BE5-8AF7-3CA9-D95D-DCA177A8D0D0}"/>
              </a:ext>
            </a:extLst>
          </p:cNvPr>
          <p:cNvSpPr txBox="1"/>
          <p:nvPr/>
        </p:nvSpPr>
        <p:spPr>
          <a:xfrm>
            <a:off x="5267410" y="1438830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Export Data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C9407-A614-BE00-9C9B-5EFE60C2877C}"/>
              </a:ext>
            </a:extLst>
          </p:cNvPr>
          <p:cNvSpPr/>
          <p:nvPr/>
        </p:nvSpPr>
        <p:spPr>
          <a:xfrm>
            <a:off x="1978415" y="3665073"/>
            <a:ext cx="2713445" cy="156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FD060-21E7-8BDF-0D44-763C6EB648C7}"/>
              </a:ext>
            </a:extLst>
          </p:cNvPr>
          <p:cNvCxnSpPr/>
          <p:nvPr/>
        </p:nvCxnSpPr>
        <p:spPr>
          <a:xfrm>
            <a:off x="2353986" y="5024574"/>
            <a:ext cx="17091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F0F4F5-0CDB-1F52-B905-69AAA4E5157B}"/>
              </a:ext>
            </a:extLst>
          </p:cNvPr>
          <p:cNvCxnSpPr/>
          <p:nvPr/>
        </p:nvCxnSpPr>
        <p:spPr>
          <a:xfrm flipV="1">
            <a:off x="2364986" y="3913450"/>
            <a:ext cx="0" cy="1111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D7FBB4-71E9-2F0E-F554-A88D3375417A}"/>
                  </a:ext>
                </a:extLst>
              </p14:cNvPr>
              <p14:cNvContentPartPr/>
              <p14:nvPr/>
            </p14:nvContentPartPr>
            <p14:xfrm>
              <a:off x="2388231" y="4092448"/>
              <a:ext cx="1512720" cy="94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D7FBB4-71E9-2F0E-F554-A88D337541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9591" y="4083448"/>
                <a:ext cx="1530360" cy="9590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7E781B4-1D2B-BCC5-9F07-25C95BD212D6}"/>
              </a:ext>
            </a:extLst>
          </p:cNvPr>
          <p:cNvSpPr txBox="1"/>
          <p:nvPr/>
        </p:nvSpPr>
        <p:spPr>
          <a:xfrm>
            <a:off x="5267410" y="3809212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Save as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3999F-6A55-8729-D6B8-26C6968A289E}"/>
              </a:ext>
            </a:extLst>
          </p:cNvPr>
          <p:cNvSpPr txBox="1"/>
          <p:nvPr/>
        </p:nvSpPr>
        <p:spPr>
          <a:xfrm>
            <a:off x="5267410" y="4443638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Export Data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F28C4-01F7-E9AC-ECAE-7CB566E31166}"/>
              </a:ext>
            </a:extLst>
          </p:cNvPr>
          <p:cNvSpPr txBox="1"/>
          <p:nvPr/>
        </p:nvSpPr>
        <p:spPr>
          <a:xfrm>
            <a:off x="7536592" y="174955"/>
            <a:ext cx="425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/>
              <a:t>Permeability coefficinet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0DEE8-1877-D39B-8F0C-296A91366AA9}"/>
              </a:ext>
            </a:extLst>
          </p:cNvPr>
          <p:cNvSpPr txBox="1"/>
          <p:nvPr/>
        </p:nvSpPr>
        <p:spPr>
          <a:xfrm>
            <a:off x="7536592" y="681293"/>
            <a:ext cx="752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>
                <a:solidFill>
                  <a:srgbClr val="00B050"/>
                </a:solidFill>
              </a:rPr>
              <a:t>ROI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A2DF7-C628-42B2-B82A-A790C6A896D2}"/>
              </a:ext>
            </a:extLst>
          </p:cNvPr>
          <p:cNvSpPr txBox="1"/>
          <p:nvPr/>
        </p:nvSpPr>
        <p:spPr>
          <a:xfrm>
            <a:off x="5267410" y="2071654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∆I / ∆t = </a:t>
            </a:r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9E9F86-068B-A22B-49BD-48BBFE218AA9}"/>
                  </a:ext>
                </a:extLst>
              </p:cNvPr>
              <p:cNvSpPr txBox="1"/>
              <p:nvPr/>
            </p:nvSpPr>
            <p:spPr>
              <a:xfrm>
                <a:off x="5267410" y="5078478"/>
                <a:ext cx="1436914" cy="51918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H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H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1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18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1800"/>
                  <a:t> </a:t>
                </a:r>
                <a:r>
                  <a:rPr lang="en-GB" dirty="0"/>
                  <a:t>∆I / ∆t = </a:t>
                </a:r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9E9F86-068B-A22B-49BD-48BBFE21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10" y="5078478"/>
                <a:ext cx="1436914" cy="51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7FBC25-D1DA-9827-E3FA-4E81F16C5E9F}"/>
              </a:ext>
            </a:extLst>
          </p:cNvPr>
          <p:cNvSpPr txBox="1"/>
          <p:nvPr/>
        </p:nvSpPr>
        <p:spPr>
          <a:xfrm>
            <a:off x="7470258" y="1007581"/>
            <a:ext cx="849907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∆I / ∆t = 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C1F922-EFEB-CD2A-42BB-E96E757D135D}"/>
                  </a:ext>
                </a:extLst>
              </p:cNvPr>
              <p:cNvSpPr txBox="1"/>
              <p:nvPr/>
            </p:nvSpPr>
            <p:spPr>
              <a:xfrm>
                <a:off x="8390100" y="1003371"/>
                <a:ext cx="764780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CH" sz="1200"/>
                  <a:t>=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C1F922-EFEB-CD2A-42BB-E96E757D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00" y="1003371"/>
                <a:ext cx="764780" cy="276999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407170D-4693-693F-91BD-6BC0FACAF0EB}"/>
              </a:ext>
            </a:extLst>
          </p:cNvPr>
          <p:cNvSpPr txBox="1"/>
          <p:nvPr/>
        </p:nvSpPr>
        <p:spPr>
          <a:xfrm>
            <a:off x="9235845" y="1003370"/>
            <a:ext cx="198240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Vessel Diameter (D) =        cm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E30CB9-6345-4DFF-1994-B06EA51DFC40}"/>
                  </a:ext>
                </a:extLst>
              </p:cNvPr>
              <p:cNvSpPr txBox="1"/>
              <p:nvPr/>
            </p:nvSpPr>
            <p:spPr>
              <a:xfrm>
                <a:off x="7470258" y="1371750"/>
                <a:ext cx="2857621" cy="3768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 = D/4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H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1200"/>
                  <a:t> *</a:t>
                </a:r>
                <a:r>
                  <a:rPr lang="en-GB" sz="1200" dirty="0"/>
                  <a:t>∆I / ∆t =                              cm/s</a:t>
                </a:r>
                <a:endParaRPr lang="en-CH" sz="12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E30CB9-6345-4DFF-1994-B06EA51D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58" y="1371750"/>
                <a:ext cx="2857621" cy="376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8BD27B3-C753-00B4-2FD4-7FD7252E5990}"/>
              </a:ext>
            </a:extLst>
          </p:cNvPr>
          <p:cNvSpPr txBox="1"/>
          <p:nvPr/>
        </p:nvSpPr>
        <p:spPr>
          <a:xfrm>
            <a:off x="7553866" y="1835818"/>
            <a:ext cx="752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>
                <a:solidFill>
                  <a:srgbClr val="00B0F0"/>
                </a:solidFill>
              </a:rPr>
              <a:t>ROI 2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7C1C09-BFDB-1548-C357-5FF59F13F576}"/>
              </a:ext>
            </a:extLst>
          </p:cNvPr>
          <p:cNvSpPr txBox="1"/>
          <p:nvPr/>
        </p:nvSpPr>
        <p:spPr>
          <a:xfrm>
            <a:off x="7487532" y="2162106"/>
            <a:ext cx="849907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∆I / ∆t = 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D71134-D7C6-3903-C784-98F12A1A0614}"/>
                  </a:ext>
                </a:extLst>
              </p:cNvPr>
              <p:cNvSpPr txBox="1"/>
              <p:nvPr/>
            </p:nvSpPr>
            <p:spPr>
              <a:xfrm>
                <a:off x="8407374" y="2157896"/>
                <a:ext cx="764780" cy="27699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CH" sz="1200"/>
                  <a:t>=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D71134-D7C6-3903-C784-98F12A1A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74" y="2157896"/>
                <a:ext cx="76478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6E5E949-4AA8-79BA-C591-8A81E986F79E}"/>
              </a:ext>
            </a:extLst>
          </p:cNvPr>
          <p:cNvSpPr txBox="1"/>
          <p:nvPr/>
        </p:nvSpPr>
        <p:spPr>
          <a:xfrm>
            <a:off x="9253119" y="2157895"/>
            <a:ext cx="198240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Vessel Diameter (D) =        cm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0184FB-05C7-FCE9-85E6-300B7B9D581C}"/>
                  </a:ext>
                </a:extLst>
              </p:cNvPr>
              <p:cNvSpPr txBox="1"/>
              <p:nvPr/>
            </p:nvSpPr>
            <p:spPr>
              <a:xfrm>
                <a:off x="7487532" y="2526275"/>
                <a:ext cx="2857621" cy="37689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 = D/4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H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1200"/>
                  <a:t> *</a:t>
                </a:r>
                <a:r>
                  <a:rPr lang="en-GB" sz="1200" dirty="0"/>
                  <a:t>∆I / ∆t =                              cm/s</a:t>
                </a:r>
                <a:endParaRPr lang="en-CH" sz="12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0184FB-05C7-FCE9-85E6-300B7B9D5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32" y="2526275"/>
                <a:ext cx="2857621" cy="376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F0C2FFA-9F50-3326-FC8C-0FF3B8B75254}"/>
              </a:ext>
            </a:extLst>
          </p:cNvPr>
          <p:cNvSpPr txBox="1"/>
          <p:nvPr/>
        </p:nvSpPr>
        <p:spPr>
          <a:xfrm>
            <a:off x="7553866" y="2951219"/>
            <a:ext cx="752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>
                <a:solidFill>
                  <a:srgbClr val="FFC000"/>
                </a:solidFill>
              </a:rPr>
              <a:t>ROI3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42899A-2C06-23E9-49E9-325371161B1D}"/>
              </a:ext>
            </a:extLst>
          </p:cNvPr>
          <p:cNvSpPr txBox="1"/>
          <p:nvPr/>
        </p:nvSpPr>
        <p:spPr>
          <a:xfrm>
            <a:off x="7487532" y="3277507"/>
            <a:ext cx="849907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∆I / ∆t = 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26ACC9-9EB1-E698-28F3-BF41B7D45EC5}"/>
                  </a:ext>
                </a:extLst>
              </p:cNvPr>
              <p:cNvSpPr txBox="1"/>
              <p:nvPr/>
            </p:nvSpPr>
            <p:spPr>
              <a:xfrm>
                <a:off x="8407374" y="3273297"/>
                <a:ext cx="764780" cy="27699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CH" sz="1200"/>
                  <a:t>=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26ACC9-9EB1-E698-28F3-BF41B7D4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74" y="3273297"/>
                <a:ext cx="764780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B0391E9-4060-8B78-F2A7-3BC426BD0C4B}"/>
              </a:ext>
            </a:extLst>
          </p:cNvPr>
          <p:cNvSpPr txBox="1"/>
          <p:nvPr/>
        </p:nvSpPr>
        <p:spPr>
          <a:xfrm>
            <a:off x="9253119" y="3273296"/>
            <a:ext cx="198240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Vessel Diameter (D) =        cm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715A6E-D538-5220-1CEA-0A07A271B10B}"/>
                  </a:ext>
                </a:extLst>
              </p:cNvPr>
              <p:cNvSpPr txBox="1"/>
              <p:nvPr/>
            </p:nvSpPr>
            <p:spPr>
              <a:xfrm>
                <a:off x="7487532" y="3641676"/>
                <a:ext cx="2857621" cy="3768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 = D/4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H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1200"/>
                  <a:t> *</a:t>
                </a:r>
                <a:r>
                  <a:rPr lang="en-GB" sz="1200" dirty="0"/>
                  <a:t>∆I / ∆t =                              cm/s</a:t>
                </a:r>
                <a:endParaRPr lang="en-CH" sz="12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715A6E-D538-5220-1CEA-0A07A271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32" y="3641676"/>
                <a:ext cx="2857621" cy="376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4F65885-021B-35A5-6ECA-50B114D30F84}"/>
              </a:ext>
            </a:extLst>
          </p:cNvPr>
          <p:cNvSpPr txBox="1"/>
          <p:nvPr/>
        </p:nvSpPr>
        <p:spPr>
          <a:xfrm>
            <a:off x="7553866" y="4122513"/>
            <a:ext cx="752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>
                <a:solidFill>
                  <a:srgbClr val="FF0000"/>
                </a:solidFill>
              </a:rPr>
              <a:t>ROI 4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C71EEC-9AB2-7017-AEAC-01AD3E3C7CC8}"/>
              </a:ext>
            </a:extLst>
          </p:cNvPr>
          <p:cNvSpPr txBox="1"/>
          <p:nvPr/>
        </p:nvSpPr>
        <p:spPr>
          <a:xfrm>
            <a:off x="7487532" y="4448801"/>
            <a:ext cx="8499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∆I / ∆t = 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76301B-4B81-5E24-882E-FFF3AE826A46}"/>
                  </a:ext>
                </a:extLst>
              </p:cNvPr>
              <p:cNvSpPr txBox="1"/>
              <p:nvPr/>
            </p:nvSpPr>
            <p:spPr>
              <a:xfrm>
                <a:off x="8407374" y="4444591"/>
                <a:ext cx="76478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CH" sz="1200"/>
                  <a:t>=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76301B-4B81-5E24-882E-FFF3AE826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74" y="4444591"/>
                <a:ext cx="764780" cy="276999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2C26BD1-A1EE-8497-815B-D6E6AC20A475}"/>
              </a:ext>
            </a:extLst>
          </p:cNvPr>
          <p:cNvSpPr txBox="1"/>
          <p:nvPr/>
        </p:nvSpPr>
        <p:spPr>
          <a:xfrm>
            <a:off x="9253119" y="4444590"/>
            <a:ext cx="198240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Vessel Diameter (D) =        cm</a:t>
            </a:r>
            <a:endParaRPr lang="en-CH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52A867-AC59-B0EA-3236-834FC8821C6B}"/>
                  </a:ext>
                </a:extLst>
              </p:cNvPr>
              <p:cNvSpPr txBox="1"/>
              <p:nvPr/>
            </p:nvSpPr>
            <p:spPr>
              <a:xfrm>
                <a:off x="7487532" y="4812970"/>
                <a:ext cx="2857621" cy="3768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 = D/4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H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12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1200"/>
                  <a:t> *</a:t>
                </a:r>
                <a:r>
                  <a:rPr lang="en-GB" sz="1200" dirty="0"/>
                  <a:t>∆I / ∆t =                              cm/s</a:t>
                </a:r>
                <a:endParaRPr lang="en-CH" sz="12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52A867-AC59-B0EA-3236-834FC882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32" y="4812970"/>
                <a:ext cx="2857621" cy="376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9E829CD-EE9E-8F9E-86B7-E1C2344C4366}"/>
              </a:ext>
            </a:extLst>
          </p:cNvPr>
          <p:cNvSpPr txBox="1"/>
          <p:nvPr/>
        </p:nvSpPr>
        <p:spPr>
          <a:xfrm>
            <a:off x="10517068" y="5606639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Save as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C3CC44-C0AB-8F07-8070-CD283F482EB8}"/>
              </a:ext>
            </a:extLst>
          </p:cNvPr>
          <p:cNvSpPr txBox="1"/>
          <p:nvPr/>
        </p:nvSpPr>
        <p:spPr>
          <a:xfrm>
            <a:off x="10517068" y="6241065"/>
            <a:ext cx="1436914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Export 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0FD5B-7CDD-F45F-2BE3-5B56A34F590F}"/>
              </a:ext>
            </a:extLst>
          </p:cNvPr>
          <p:cNvSpPr txBox="1"/>
          <p:nvPr/>
        </p:nvSpPr>
        <p:spPr>
          <a:xfrm>
            <a:off x="7487532" y="5606639"/>
            <a:ext cx="2318031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Average P =           cm/s </a:t>
            </a:r>
          </a:p>
        </p:txBody>
      </p:sp>
    </p:spTree>
    <p:extLst>
      <p:ext uri="{BB962C8B-B14F-4D97-AF65-F5344CB8AC3E}">
        <p14:creationId xmlns:p14="http://schemas.microsoft.com/office/powerpoint/2010/main" val="21116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E5CA6-5966-42AA-9599-40A3B4CC3566}"/>
              </a:ext>
            </a:extLst>
          </p:cNvPr>
          <p:cNvSpPr txBox="1"/>
          <p:nvPr/>
        </p:nvSpPr>
        <p:spPr>
          <a:xfrm>
            <a:off x="315685" y="370115"/>
            <a:ext cx="826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Permeability coefficient through vessel wall (cylindrical structure)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454C7-7B85-BCE9-DC80-2D934CDE6725}"/>
                  </a:ext>
                </a:extLst>
              </p:cNvPr>
              <p:cNvSpPr txBox="1"/>
              <p:nvPr/>
            </p:nvSpPr>
            <p:spPr>
              <a:xfrm>
                <a:off x="2438922" y="2536371"/>
                <a:ext cx="3146118" cy="1261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CH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de-CH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CH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CH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C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C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C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H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454C7-7B85-BCE9-DC80-2D934CDE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922" y="2536371"/>
                <a:ext cx="3146118" cy="1261051"/>
              </a:xfrm>
              <a:prstGeom prst="rect">
                <a:avLst/>
              </a:prstGeom>
              <a:blipFill>
                <a:blip r:embed="rId2"/>
                <a:stretch>
                  <a:fillRect l="-3629" t="-990" r="-2419" b="-693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57712A-C35A-E22F-7846-8C947C030530}"/>
                  </a:ext>
                </a:extLst>
              </p14:cNvPr>
              <p14:cNvContentPartPr/>
              <p14:nvPr/>
            </p14:nvContentPartPr>
            <p14:xfrm>
              <a:off x="1389908" y="3153737"/>
              <a:ext cx="1097280" cy="1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57712A-C35A-E22F-7846-8C947C030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0908" y="3144737"/>
                <a:ext cx="1114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1190ED-43E4-42C3-E48D-455763823131}"/>
                  </a:ext>
                </a:extLst>
              </p14:cNvPr>
              <p14:cNvContentPartPr/>
              <p14:nvPr/>
            </p14:nvContentPartPr>
            <p14:xfrm>
              <a:off x="2454068" y="2079497"/>
              <a:ext cx="529920" cy="58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1190ED-43E4-42C3-E48D-4557638231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5428" y="2070857"/>
                <a:ext cx="5475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985764-71CD-E4B2-9F9C-59E0BFF1871A}"/>
                  </a:ext>
                </a:extLst>
              </p14:cNvPr>
              <p14:cNvContentPartPr/>
              <p14:nvPr/>
            </p14:nvContentPartPr>
            <p14:xfrm>
              <a:off x="2574308" y="3800657"/>
              <a:ext cx="428760" cy="88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985764-71CD-E4B2-9F9C-59E0BFF187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5308" y="3791657"/>
                <a:ext cx="44640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9DFCAA-0E19-D6DA-A420-36AC582F163E}"/>
                  </a:ext>
                </a:extLst>
              </p14:cNvPr>
              <p14:cNvContentPartPr/>
              <p14:nvPr/>
            </p14:nvContentPartPr>
            <p14:xfrm>
              <a:off x="4276388" y="3923777"/>
              <a:ext cx="193680" cy="75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9DFCAA-0E19-D6DA-A420-36AC582F16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7748" y="3914777"/>
                <a:ext cx="211320" cy="770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54BF9E-7338-DF2F-ECBE-6F379CA7AF9B}"/>
              </a:ext>
            </a:extLst>
          </p:cNvPr>
          <p:cNvSpPr txBox="1"/>
          <p:nvPr/>
        </p:nvSpPr>
        <p:spPr>
          <a:xfrm>
            <a:off x="0" y="28482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Permeability Coefficient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ACE81-225B-9973-C16E-B59AFDBF815F}"/>
              </a:ext>
            </a:extLst>
          </p:cNvPr>
          <p:cNvSpPr txBox="1"/>
          <p:nvPr/>
        </p:nvSpPr>
        <p:spPr>
          <a:xfrm>
            <a:off x="1624919" y="1656600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Vessel Surface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E2DD2-100D-2580-DCDD-9EC319169194}"/>
              </a:ext>
            </a:extLst>
          </p:cNvPr>
          <p:cNvSpPr txBox="1"/>
          <p:nvPr/>
        </p:nvSpPr>
        <p:spPr>
          <a:xfrm>
            <a:off x="1389908" y="4740561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Vessel volume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4BF38-F30B-D8DA-A51D-F753E2D59E4C}"/>
              </a:ext>
            </a:extLst>
          </p:cNvPr>
          <p:cNvSpPr txBox="1"/>
          <p:nvPr/>
        </p:nvSpPr>
        <p:spPr>
          <a:xfrm>
            <a:off x="3119759" y="4727839"/>
            <a:ext cx="246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dirty="0"/>
              <a:t>Maximum fluorescent dye intensity at time 0 </a:t>
            </a:r>
          </a:p>
          <a:p>
            <a:pPr algn="just"/>
            <a:r>
              <a:rPr lang="en-CH" dirty="0"/>
              <a:t>(inside the vessel/for normalization/constant)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2D86A-EB3F-6903-C95B-80092B369ED8}"/>
              </a:ext>
            </a:extLst>
          </p:cNvPr>
          <p:cNvSpPr txBox="1"/>
          <p:nvPr/>
        </p:nvSpPr>
        <p:spPr>
          <a:xfrm>
            <a:off x="6466696" y="2293420"/>
            <a:ext cx="18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dirty="0"/>
              <a:t>Fluorescent signal intensity vs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3D6B7B-7739-A0A4-DCF5-B39CA4411208}"/>
                  </a:ext>
                </a:extLst>
              </p14:cNvPr>
              <p14:cNvContentPartPr/>
              <p14:nvPr/>
            </p14:nvContentPartPr>
            <p14:xfrm>
              <a:off x="5619780" y="2655369"/>
              <a:ext cx="912240" cy="506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3D6B7B-7739-A0A4-DCF5-B39CA44112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0780" y="2646369"/>
                <a:ext cx="9298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4E75F2-3A87-6445-4883-328EA1AE6AB2}"/>
                  </a:ext>
                </a:extLst>
              </p14:cNvPr>
              <p14:cNvContentPartPr/>
              <p14:nvPr/>
            </p14:nvContentPartPr>
            <p14:xfrm>
              <a:off x="4227788" y="2461457"/>
              <a:ext cx="1766880" cy="1632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4E75F2-3A87-6445-4883-328EA1AE6A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09788" y="2443457"/>
                <a:ext cx="180252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95DD14-AE4D-DE7B-F750-26D027116B4A}"/>
                  </a:ext>
                </a:extLst>
              </p14:cNvPr>
              <p14:cNvContentPartPr/>
              <p14:nvPr/>
            </p14:nvContentPartPr>
            <p14:xfrm>
              <a:off x="5196548" y="1696817"/>
              <a:ext cx="445320" cy="706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95DD14-AE4D-DE7B-F750-26D027116B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78908" y="1679177"/>
                <a:ext cx="480960" cy="7419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6B41AA-04C2-07B7-9305-A45C3C9A01EB}"/>
              </a:ext>
            </a:extLst>
          </p:cNvPr>
          <p:cNvSpPr txBox="1"/>
          <p:nvPr/>
        </p:nvSpPr>
        <p:spPr>
          <a:xfrm>
            <a:off x="4829253" y="1018479"/>
            <a:ext cx="233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Fluorescent signal intensity vs Time (1/s)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089C54-8A44-7AB8-0A79-AFDE94E5441E}"/>
                  </a:ext>
                </a:extLst>
              </p14:cNvPr>
              <p14:cNvContentPartPr/>
              <p14:nvPr/>
            </p14:nvContentPartPr>
            <p14:xfrm>
              <a:off x="4592468" y="884657"/>
              <a:ext cx="2661480" cy="100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089C54-8A44-7AB8-0A79-AFDE94E544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4468" y="867017"/>
                <a:ext cx="269712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0B9511-8E4F-080A-DA9D-EECE85066127}"/>
                  </a:ext>
                </a:extLst>
              </p:cNvPr>
              <p:cNvSpPr txBox="1"/>
              <p:nvPr/>
            </p:nvSpPr>
            <p:spPr>
              <a:xfrm>
                <a:off x="6765309" y="4577503"/>
                <a:ext cx="4969492" cy="1064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CH" sz="4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sz="44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CH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4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CH" sz="4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C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CH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CH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C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CH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CH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CH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H" sz="4400" dirty="0"/>
                  <a:t>   cm/s   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0B9511-8E4F-080A-DA9D-EECE8506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09" y="4577503"/>
                <a:ext cx="4969492" cy="1064779"/>
              </a:xfrm>
              <a:prstGeom prst="rect">
                <a:avLst/>
              </a:prstGeom>
              <a:blipFill>
                <a:blip r:embed="rId19"/>
                <a:stretch>
                  <a:fillRect l="-3817" r="-763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01BD56C-F277-0328-723E-87439B71639E}"/>
              </a:ext>
            </a:extLst>
          </p:cNvPr>
          <p:cNvGrpSpPr/>
          <p:nvPr/>
        </p:nvGrpSpPr>
        <p:grpSpPr>
          <a:xfrm>
            <a:off x="6469971" y="3314709"/>
            <a:ext cx="4785480" cy="2642040"/>
            <a:chOff x="6469971" y="3314709"/>
            <a:chExt cx="4785480" cy="26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5687DC-A0BF-241F-2632-16A8F0EB92E1}"/>
                    </a:ext>
                  </a:extLst>
                </p14:cNvPr>
                <p14:cNvContentPartPr/>
                <p14:nvPr/>
              </p14:nvContentPartPr>
              <p14:xfrm>
                <a:off x="6469971" y="4105629"/>
                <a:ext cx="4785480" cy="185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5687DC-A0BF-241F-2632-16A8F0EB92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31" y="4087629"/>
                  <a:ext cx="4821120" cy="18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D57E06-EBB1-E2BD-579D-329FE89BC87D}"/>
                    </a:ext>
                  </a:extLst>
                </p14:cNvPr>
                <p14:cNvContentPartPr/>
                <p14:nvPr/>
              </p14:nvContentPartPr>
              <p14:xfrm>
                <a:off x="8961531" y="3314709"/>
                <a:ext cx="415440" cy="77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D57E06-EBB1-E2BD-579D-329FE89BC8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43891" y="3296709"/>
                  <a:ext cx="451080" cy="80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D5FF3B8-FB54-7BDA-A814-B8EC456E0D24}"/>
              </a:ext>
            </a:extLst>
          </p:cNvPr>
          <p:cNvSpPr txBox="1"/>
          <p:nvPr/>
        </p:nvSpPr>
        <p:spPr>
          <a:xfrm>
            <a:off x="8800868" y="1653700"/>
            <a:ext cx="30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the network of the vessels is non-homogenous, quantifying this coefficient must be regional following the process on the next slide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FFB640-840E-D723-CFE3-96E9222C3167}"/>
                  </a:ext>
                </a:extLst>
              </p14:cNvPr>
              <p14:cNvContentPartPr/>
              <p14:nvPr/>
            </p14:nvContentPartPr>
            <p14:xfrm>
              <a:off x="8617011" y="1292229"/>
              <a:ext cx="3364560" cy="1667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FFB640-840E-D723-CFE3-96E9222C31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99011" y="1274589"/>
                <a:ext cx="3400200" cy="17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7D65E2-F3CC-4131-ABC8-BF36565A6AC4}"/>
                  </a:ext>
                </a:extLst>
              </p14:cNvPr>
              <p14:cNvContentPartPr/>
              <p14:nvPr/>
            </p14:nvContentPartPr>
            <p14:xfrm>
              <a:off x="8648691" y="1894149"/>
              <a:ext cx="3191760" cy="145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7D65E2-F3CC-4131-ABC8-BF36565A6A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31051" y="1876509"/>
                <a:ext cx="322740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9D263-1EDA-6FCD-60CF-678097584B72}"/>
              </a:ext>
            </a:extLst>
          </p:cNvPr>
          <p:cNvSpPr txBox="1"/>
          <p:nvPr/>
        </p:nvSpPr>
        <p:spPr>
          <a:xfrm>
            <a:off x="272143" y="141514"/>
            <a:ext cx="64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Soheila’s manual method to calculate the permeability coefficient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FC7BBF-CE98-D1C4-9897-E7C91F58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14" y="1174451"/>
            <a:ext cx="4176486" cy="31323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FE596BF-DBF2-171D-8D2B-A8CD7468F5C2}"/>
              </a:ext>
            </a:extLst>
          </p:cNvPr>
          <p:cNvSpPr/>
          <p:nvPr/>
        </p:nvSpPr>
        <p:spPr>
          <a:xfrm>
            <a:off x="8608784" y="3383212"/>
            <a:ext cx="593271" cy="566058"/>
          </a:xfrm>
          <a:custGeom>
            <a:avLst/>
            <a:gdLst>
              <a:gd name="connsiteX0" fmla="*/ 413657 w 522515"/>
              <a:gd name="connsiteY0" fmla="*/ 0 h 566058"/>
              <a:gd name="connsiteX1" fmla="*/ 0 w 522515"/>
              <a:gd name="connsiteY1" fmla="*/ 435429 h 566058"/>
              <a:gd name="connsiteX2" fmla="*/ 141515 w 522515"/>
              <a:gd name="connsiteY2" fmla="*/ 566058 h 566058"/>
              <a:gd name="connsiteX3" fmla="*/ 522515 w 522515"/>
              <a:gd name="connsiteY3" fmla="*/ 174172 h 566058"/>
              <a:gd name="connsiteX4" fmla="*/ 413657 w 522515"/>
              <a:gd name="connsiteY4" fmla="*/ 0 h 56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566058">
                <a:moveTo>
                  <a:pt x="413657" y="0"/>
                </a:moveTo>
                <a:lnTo>
                  <a:pt x="0" y="435429"/>
                </a:lnTo>
                <a:lnTo>
                  <a:pt x="141515" y="566058"/>
                </a:lnTo>
                <a:lnTo>
                  <a:pt x="522515" y="174172"/>
                </a:lnTo>
                <a:lnTo>
                  <a:pt x="413657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9BB11-B847-5CA4-3DC6-1FBE9F5D915F}"/>
              </a:ext>
            </a:extLst>
          </p:cNvPr>
          <p:cNvSpPr txBox="1"/>
          <p:nvPr/>
        </p:nvSpPr>
        <p:spPr>
          <a:xfrm rot="19099853">
            <a:off x="8440056" y="3348934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ROI1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F3330F-2802-4212-C9D1-4990B03EDF0E}"/>
              </a:ext>
            </a:extLst>
          </p:cNvPr>
          <p:cNvSpPr/>
          <p:nvPr/>
        </p:nvSpPr>
        <p:spPr>
          <a:xfrm>
            <a:off x="8429170" y="2782814"/>
            <a:ext cx="653143" cy="446314"/>
          </a:xfrm>
          <a:custGeom>
            <a:avLst/>
            <a:gdLst>
              <a:gd name="connsiteX0" fmla="*/ 511628 w 653143"/>
              <a:gd name="connsiteY0" fmla="*/ 446314 h 446314"/>
              <a:gd name="connsiteX1" fmla="*/ 511628 w 653143"/>
              <a:gd name="connsiteY1" fmla="*/ 446314 h 446314"/>
              <a:gd name="connsiteX2" fmla="*/ 0 w 653143"/>
              <a:gd name="connsiteY2" fmla="*/ 163286 h 446314"/>
              <a:gd name="connsiteX3" fmla="*/ 32657 w 653143"/>
              <a:gd name="connsiteY3" fmla="*/ 0 h 446314"/>
              <a:gd name="connsiteX4" fmla="*/ 653143 w 653143"/>
              <a:gd name="connsiteY4" fmla="*/ 315686 h 446314"/>
              <a:gd name="connsiteX5" fmla="*/ 511628 w 653143"/>
              <a:gd name="connsiteY5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3" h="446314">
                <a:moveTo>
                  <a:pt x="511628" y="446314"/>
                </a:moveTo>
                <a:lnTo>
                  <a:pt x="511628" y="446314"/>
                </a:lnTo>
                <a:lnTo>
                  <a:pt x="0" y="163286"/>
                </a:lnTo>
                <a:lnTo>
                  <a:pt x="32657" y="0"/>
                </a:lnTo>
                <a:lnTo>
                  <a:pt x="653143" y="315686"/>
                </a:lnTo>
                <a:lnTo>
                  <a:pt x="511628" y="446314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323D4FC-280B-F517-3884-E39313EA5E8C}"/>
              </a:ext>
            </a:extLst>
          </p:cNvPr>
          <p:cNvSpPr/>
          <p:nvPr/>
        </p:nvSpPr>
        <p:spPr>
          <a:xfrm>
            <a:off x="11444513" y="3283557"/>
            <a:ext cx="391885" cy="642257"/>
          </a:xfrm>
          <a:custGeom>
            <a:avLst/>
            <a:gdLst>
              <a:gd name="connsiteX0" fmla="*/ 141514 w 391885"/>
              <a:gd name="connsiteY0" fmla="*/ 620486 h 642257"/>
              <a:gd name="connsiteX1" fmla="*/ 0 w 391885"/>
              <a:gd name="connsiteY1" fmla="*/ 0 h 642257"/>
              <a:gd name="connsiteX2" fmla="*/ 272143 w 391885"/>
              <a:gd name="connsiteY2" fmla="*/ 0 h 642257"/>
              <a:gd name="connsiteX3" fmla="*/ 391885 w 391885"/>
              <a:gd name="connsiteY3" fmla="*/ 642257 h 642257"/>
              <a:gd name="connsiteX4" fmla="*/ 141514 w 391885"/>
              <a:gd name="connsiteY4" fmla="*/ 620486 h 64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" h="642257">
                <a:moveTo>
                  <a:pt x="141514" y="620486"/>
                </a:moveTo>
                <a:lnTo>
                  <a:pt x="0" y="0"/>
                </a:lnTo>
                <a:lnTo>
                  <a:pt x="272143" y="0"/>
                </a:lnTo>
                <a:lnTo>
                  <a:pt x="391885" y="642257"/>
                </a:lnTo>
                <a:lnTo>
                  <a:pt x="141514" y="62048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F22F00F-62C2-E216-4B8F-A4037F584B14}"/>
              </a:ext>
            </a:extLst>
          </p:cNvPr>
          <p:cNvSpPr/>
          <p:nvPr/>
        </p:nvSpPr>
        <p:spPr>
          <a:xfrm>
            <a:off x="11237684" y="2380043"/>
            <a:ext cx="489857" cy="468085"/>
          </a:xfrm>
          <a:custGeom>
            <a:avLst/>
            <a:gdLst>
              <a:gd name="connsiteX0" fmla="*/ 65314 w 489857"/>
              <a:gd name="connsiteY0" fmla="*/ 468085 h 468085"/>
              <a:gd name="connsiteX1" fmla="*/ 489857 w 489857"/>
              <a:gd name="connsiteY1" fmla="*/ 141514 h 468085"/>
              <a:gd name="connsiteX2" fmla="*/ 359229 w 489857"/>
              <a:gd name="connsiteY2" fmla="*/ 0 h 468085"/>
              <a:gd name="connsiteX3" fmla="*/ 0 w 489857"/>
              <a:gd name="connsiteY3" fmla="*/ 293914 h 468085"/>
              <a:gd name="connsiteX4" fmla="*/ 65314 w 489857"/>
              <a:gd name="connsiteY4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857" h="468085">
                <a:moveTo>
                  <a:pt x="65314" y="468085"/>
                </a:moveTo>
                <a:lnTo>
                  <a:pt x="489857" y="141514"/>
                </a:lnTo>
                <a:lnTo>
                  <a:pt x="359229" y="0"/>
                </a:lnTo>
                <a:lnTo>
                  <a:pt x="0" y="293914"/>
                </a:lnTo>
                <a:lnTo>
                  <a:pt x="65314" y="46808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08EE9-644D-E051-E9D4-CB8FD5B2A2E5}"/>
              </a:ext>
            </a:extLst>
          </p:cNvPr>
          <p:cNvSpPr txBox="1"/>
          <p:nvPr/>
        </p:nvSpPr>
        <p:spPr>
          <a:xfrm rot="1678023">
            <a:off x="8557403" y="2694238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ROI2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83E61-1042-5FED-290A-80386547D12B}"/>
              </a:ext>
            </a:extLst>
          </p:cNvPr>
          <p:cNvSpPr txBox="1"/>
          <p:nvPr/>
        </p:nvSpPr>
        <p:spPr>
          <a:xfrm rot="15561028">
            <a:off x="11024705" y="3420373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ROI4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9D628-2F91-B945-20F8-D9114ABC5338}"/>
              </a:ext>
            </a:extLst>
          </p:cNvPr>
          <p:cNvSpPr txBox="1"/>
          <p:nvPr/>
        </p:nvSpPr>
        <p:spPr>
          <a:xfrm rot="18900351">
            <a:off x="11026260" y="2226154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ROI3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422EF-628E-2185-A7AA-12B4E53EDB9D}"/>
              </a:ext>
            </a:extLst>
          </p:cNvPr>
          <p:cNvCxnSpPr>
            <a:cxnSpLocks/>
          </p:cNvCxnSpPr>
          <p:nvPr/>
        </p:nvCxnSpPr>
        <p:spPr>
          <a:xfrm>
            <a:off x="8531819" y="2909951"/>
            <a:ext cx="305146" cy="18704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F15-3BDE-89FC-A862-17D309CCE23D}"/>
              </a:ext>
            </a:extLst>
          </p:cNvPr>
          <p:cNvCxnSpPr>
            <a:cxnSpLocks/>
          </p:cNvCxnSpPr>
          <p:nvPr/>
        </p:nvCxnSpPr>
        <p:spPr>
          <a:xfrm flipV="1">
            <a:off x="8804875" y="3604685"/>
            <a:ext cx="201087" cy="18408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9ABCF-C425-A4ED-1A8C-8551EB7D3AA9}"/>
              </a:ext>
            </a:extLst>
          </p:cNvPr>
          <p:cNvCxnSpPr/>
          <p:nvPr/>
        </p:nvCxnSpPr>
        <p:spPr>
          <a:xfrm flipH="1">
            <a:off x="11426660" y="2551062"/>
            <a:ext cx="111904" cy="11241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4012C8-F6ED-860E-76EC-D9D725710647}"/>
              </a:ext>
            </a:extLst>
          </p:cNvPr>
          <p:cNvCxnSpPr/>
          <p:nvPr/>
        </p:nvCxnSpPr>
        <p:spPr>
          <a:xfrm>
            <a:off x="11640455" y="3502822"/>
            <a:ext cx="9008" cy="16341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37ED8D-1470-E674-24FF-632BAEE73A14}"/>
              </a:ext>
            </a:extLst>
          </p:cNvPr>
          <p:cNvSpPr txBox="1"/>
          <p:nvPr/>
        </p:nvSpPr>
        <p:spPr>
          <a:xfrm>
            <a:off x="71447" y="834403"/>
            <a:ext cx="79959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                   ROI1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D/2 (cm)	                  0.0019</a:t>
            </a: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Slope (∆I/∆t)         	4.20  (using Fiji and based on the mean fluorescent        			           intensity of the region inside the ROI1 polygonal vs time)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baseline="-25000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                                746</a:t>
            </a:r>
          </a:p>
          <a:p>
            <a:endParaRPr lang="en-US" dirty="0"/>
          </a:p>
          <a:p>
            <a:r>
              <a:rPr lang="en-US" dirty="0">
                <a:highlight>
                  <a:srgbClr val="FF00FF"/>
                </a:highlight>
              </a:rPr>
              <a:t>P (cm/s)	                 1.07e-5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2A392-AAB0-B88E-E90E-51F2C099FA72}"/>
              </a:ext>
            </a:extLst>
          </p:cNvPr>
          <p:cNvSpPr txBox="1"/>
          <p:nvPr/>
        </p:nvSpPr>
        <p:spPr>
          <a:xfrm>
            <a:off x="272142" y="4284236"/>
            <a:ext cx="582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process to be applied for the other regions of interest (min. 4 regions) and the average to be considered as the permeability coefficient. </a:t>
            </a:r>
          </a:p>
        </p:txBody>
      </p:sp>
    </p:spTree>
    <p:extLst>
      <p:ext uri="{BB962C8B-B14F-4D97-AF65-F5344CB8AC3E}">
        <p14:creationId xmlns:p14="http://schemas.microsoft.com/office/powerpoint/2010/main" val="46482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381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Zeinali, Soheila (ARTORG)</dc:creator>
  <cp:lastModifiedBy>Zeinali, Soheila (ARTORG)</cp:lastModifiedBy>
  <cp:revision>9</cp:revision>
  <dcterms:created xsi:type="dcterms:W3CDTF">2022-12-02T13:04:09Z</dcterms:created>
  <dcterms:modified xsi:type="dcterms:W3CDTF">2022-12-04T20:08:39Z</dcterms:modified>
</cp:coreProperties>
</file>