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3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926B-E9AE-4208-93A9-B83AB4190E8C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FD03-2D6C-49EC-8F80-B3DCC64D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87624" y="3405070"/>
            <a:ext cx="4421439" cy="22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579843" y="1166327"/>
            <a:ext cx="1" cy="2237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6917" y="3198540"/>
            <a:ext cx="0" cy="43542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8815" y="3178629"/>
            <a:ext cx="0" cy="43542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48671" y="3178629"/>
            <a:ext cx="0" cy="43542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7810" y="328553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598957" y="1417594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57" y="1417594"/>
                <a:ext cx="3537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812563" y="332927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563" y="332927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 flipV="1">
            <a:off x="1915893" y="2366587"/>
            <a:ext cx="800117" cy="104966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41088" y="196985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088" y="1969856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>
            <a:stCxn id="28" idx="3"/>
            <a:endCxn id="28" idx="3"/>
          </p:cNvCxnSpPr>
          <p:nvPr/>
        </p:nvCxnSpPr>
        <p:spPr>
          <a:xfrm>
            <a:off x="1945888" y="21545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470670" y="3583915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0" y="3583915"/>
                <a:ext cx="4117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775833" y="3577107"/>
                <a:ext cx="69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33" y="3577107"/>
                <a:ext cx="6904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352642" y="3577107"/>
                <a:ext cx="470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642" y="3577107"/>
                <a:ext cx="4708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 flipV="1">
            <a:off x="1641088" y="2687631"/>
            <a:ext cx="1064595" cy="716477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490406" y="3045869"/>
            <a:ext cx="1195252" cy="35676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327956" y="2244736"/>
            <a:ext cx="354774" cy="10845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701843" y="2285216"/>
            <a:ext cx="438161" cy="112360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701843" y="2486085"/>
            <a:ext cx="774500" cy="92273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701843" y="2154522"/>
            <a:ext cx="13243" cy="125429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701843" y="2842321"/>
            <a:ext cx="989329" cy="56649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68351" y="3405070"/>
            <a:ext cx="4421439" cy="22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5660570" y="1166327"/>
            <a:ext cx="1" cy="2237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22369" y="3178629"/>
            <a:ext cx="0" cy="43542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39542" y="3178629"/>
            <a:ext cx="0" cy="43542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398" y="3178629"/>
            <a:ext cx="0" cy="435428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8537" y="3285535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………………..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79684" y="1417594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84" y="1417594"/>
                <a:ext cx="35375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893290" y="332927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90" y="332927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3988251" y="2366587"/>
            <a:ext cx="800117" cy="10496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94875" y="2922035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875" y="2922035"/>
                <a:ext cx="304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13" idx="3"/>
            <a:endCxn id="13" idx="3"/>
          </p:cNvCxnSpPr>
          <p:nvPr/>
        </p:nvCxnSpPr>
        <p:spPr>
          <a:xfrm>
            <a:off x="4899675" y="30989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21829" y="2183365"/>
            <a:ext cx="0" cy="99526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15971" y="3577107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971" y="3577107"/>
                <a:ext cx="4117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56560" y="3577107"/>
                <a:ext cx="690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60" y="3577107"/>
                <a:ext cx="6904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433369" y="3577107"/>
                <a:ext cx="470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69" y="3577107"/>
                <a:ext cx="4708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8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7419" y="1754155"/>
            <a:ext cx="1282627" cy="550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1967" y="1754155"/>
            <a:ext cx="1280160" cy="550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9184" y="1754155"/>
            <a:ext cx="1280160" cy="550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Classifier K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5505" y="1844742"/>
                <a:ext cx="99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5" y="1844742"/>
                <a:ext cx="997709" cy="369332"/>
              </a:xfrm>
              <a:prstGeom prst="rect">
                <a:avLst/>
              </a:prstGeom>
              <a:blipFill>
                <a:blip r:embed="rId2"/>
                <a:stretch>
                  <a:fillRect l="-48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3"/>
            <a:endCxn id="4" idx="1"/>
          </p:cNvCxnSpPr>
          <p:nvPr/>
        </p:nvCxnSpPr>
        <p:spPr>
          <a:xfrm>
            <a:off x="1553214" y="2029408"/>
            <a:ext cx="434205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270046" y="2029408"/>
            <a:ext cx="651921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>
            <a:off x="5202127" y="2029408"/>
            <a:ext cx="452224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963354" y="2808514"/>
                <a:ext cx="1287211" cy="640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354" y="2808514"/>
                <a:ext cx="1287211" cy="640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921967" y="2814605"/>
                <a:ext cx="1323375" cy="634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67" y="2814605"/>
                <a:ext cx="1323375" cy="63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2510239" y="2379306"/>
            <a:ext cx="167648" cy="4292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95527" y="2029408"/>
            <a:ext cx="413657" cy="7775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48139" y="170750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……..</a:t>
            </a:r>
            <a:endParaRPr lang="en-US" sz="2400" dirty="0"/>
          </a:p>
        </p:txBody>
      </p:sp>
      <p:sp>
        <p:nvSpPr>
          <p:cNvPr id="39" name="Down Arrow 38"/>
          <p:cNvSpPr/>
          <p:nvPr/>
        </p:nvSpPr>
        <p:spPr>
          <a:xfrm>
            <a:off x="4478223" y="2379306"/>
            <a:ext cx="167648" cy="4292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6567700" y="2827175"/>
                <a:ext cx="1321644" cy="640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00" y="2827175"/>
                <a:ext cx="1321644" cy="640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Down Arrow 40"/>
          <p:cNvSpPr/>
          <p:nvPr/>
        </p:nvSpPr>
        <p:spPr>
          <a:xfrm>
            <a:off x="7165440" y="2397967"/>
            <a:ext cx="167648" cy="4292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92268" y="1405104"/>
            <a:ext cx="452224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34072" y="1220438"/>
            <a:ext cx="190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 process</a:t>
            </a:r>
            <a:endParaRPr lang="en-US" dirty="0"/>
          </a:p>
        </p:txBody>
      </p:sp>
      <p:sp>
        <p:nvSpPr>
          <p:cNvPr id="44" name="Down Arrow 43"/>
          <p:cNvSpPr/>
          <p:nvPr/>
        </p:nvSpPr>
        <p:spPr>
          <a:xfrm rot="-5400000">
            <a:off x="3514619" y="1190500"/>
            <a:ext cx="167648" cy="4292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21967" y="1220438"/>
            <a:ext cx="1835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Prediction </a:t>
            </a: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 Bai</dc:creator>
  <cp:lastModifiedBy>Hua Bai</cp:lastModifiedBy>
  <cp:revision>12</cp:revision>
  <dcterms:created xsi:type="dcterms:W3CDTF">2017-12-07T21:18:09Z</dcterms:created>
  <dcterms:modified xsi:type="dcterms:W3CDTF">2018-05-01T00:32:57Z</dcterms:modified>
</cp:coreProperties>
</file>