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74" r:id="rId4"/>
    <p:sldMasterId id="2147483666" r:id="rId5"/>
  </p:sldMasterIdLst>
  <p:handoutMasterIdLst>
    <p:handoutMasterId r:id="rId24"/>
  </p:handoutMasterIdLst>
  <p:sldIdLst>
    <p:sldId id="278" r:id="rId6"/>
    <p:sldId id="276" r:id="rId7"/>
    <p:sldId id="280" r:id="rId8"/>
    <p:sldId id="277" r:id="rId9"/>
    <p:sldId id="285" r:id="rId10"/>
    <p:sldId id="291" r:id="rId11"/>
    <p:sldId id="292" r:id="rId12"/>
    <p:sldId id="286" r:id="rId13"/>
    <p:sldId id="281" r:id="rId14"/>
    <p:sldId id="283" r:id="rId15"/>
    <p:sldId id="284" r:id="rId16"/>
    <p:sldId id="289" r:id="rId17"/>
    <p:sldId id="290" r:id="rId18"/>
    <p:sldId id="282" r:id="rId19"/>
    <p:sldId id="279" r:id="rId20"/>
    <p:sldId id="259" r:id="rId21"/>
    <p:sldId id="287" r:id="rId22"/>
    <p:sldId id="288" r:id="rId23"/>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autoAdjust="0"/>
  </p:normalViewPr>
  <p:slideViewPr>
    <p:cSldViewPr snapToObjects="1">
      <p:cViewPr varScale="1">
        <p:scale>
          <a:sx n="76" d="100"/>
          <a:sy n="76" d="100"/>
        </p:scale>
        <p:origin x="148" y="52"/>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2018/10/5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8690190"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4000" b="0" baseline="0">
                <a:solidFill>
                  <a:srgbClr val="C00000"/>
                </a:solidFill>
                <a:latin typeface="+mj-ea"/>
                <a:ea typeface="+mj-ea"/>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457200" marR="0" indent="-457200" algn="l" defTabSz="1219444" rtl="0" eaLnBrk="1" fontAlgn="auto" latinLnBrk="0" hangingPunct="1">
              <a:lnSpc>
                <a:spcPct val="100000"/>
              </a:lnSpc>
              <a:spcBef>
                <a:spcPct val="20000"/>
              </a:spcBef>
              <a:spcAft>
                <a:spcPts val="0"/>
              </a:spcAft>
              <a:buClrTx/>
              <a:buSzTx/>
              <a:buFont typeface="Wingdings" panose="05000000000000000000" pitchFamily="2" charset="2"/>
              <a:buChar char="l"/>
              <a:tabLst/>
              <a:defRPr sz="2800" baseline="0">
                <a:solidFill>
                  <a:srgbClr val="C00000"/>
                </a:solidFill>
                <a:latin typeface="+mn-ea"/>
                <a:ea typeface="+mn-ea"/>
              </a:defRPr>
            </a:lvl1pPr>
            <a:lvl2pPr marL="952622" indent="-342900" algn="l">
              <a:buFont typeface="Wingdings" panose="05000000000000000000" pitchFamily="2" charset="2"/>
              <a:buChar char="Ø"/>
              <a:defRPr sz="2400" b="0">
                <a:solidFill>
                  <a:srgbClr val="C00000"/>
                </a:solidFill>
                <a:latin typeface="+mn-ea"/>
                <a:ea typeface="+mn-ea"/>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smtClean="0"/>
              <a:t>微软雅黑</a:t>
            </a:r>
            <a:r>
              <a:rPr lang="en-US" altLang="zh-CN" dirty="0" smtClean="0"/>
              <a:t> – 28 point</a:t>
            </a:r>
          </a:p>
          <a:p>
            <a:pPr lvl="1"/>
            <a:r>
              <a:rPr lang="zh-CN" altLang="en-US" dirty="0" smtClean="0"/>
              <a:t>微软雅黑</a:t>
            </a:r>
            <a:r>
              <a:rPr lang="en-US" altLang="zh-CN" dirty="0" smtClean="0"/>
              <a:t>-24Point</a:t>
            </a:r>
          </a:p>
        </p:txBody>
      </p:sp>
    </p:spTree>
    <p:extLst>
      <p:ext uri="{BB962C8B-B14F-4D97-AF65-F5344CB8AC3E}">
        <p14:creationId xmlns:p14="http://schemas.microsoft.com/office/powerpoint/2010/main" val="15291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390655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2113309"/>
            <a:ext cx="977031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1219444" rtl="0" eaLnBrk="1" latinLnBrk="0" hangingPunct="1">
        <a:spcBef>
          <a:spcPct val="0"/>
        </a:spcBef>
        <a:buNone/>
        <a:defRPr sz="48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309602038"/>
      </p:ext>
    </p:extLst>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019" y="2305972"/>
            <a:ext cx="9001000" cy="710067"/>
          </a:xfrm>
        </p:spPr>
        <p:txBody>
          <a:bodyPr/>
          <a:lstStyle/>
          <a:p>
            <a:r>
              <a:rPr lang="zh-CN" altLang="en-US" b="1" dirty="0" smtClean="0">
                <a:latin typeface="+mj-ea"/>
              </a:rPr>
              <a:t>课堂作业提交记录</a:t>
            </a:r>
            <a:r>
              <a:rPr lang="en-US" altLang="zh-CN" b="1" dirty="0" smtClean="0">
                <a:latin typeface="+mj-ea"/>
              </a:rPr>
              <a:t>/</a:t>
            </a:r>
            <a:r>
              <a:rPr lang="zh-CN" altLang="en-US" b="1" smtClean="0">
                <a:latin typeface="+mj-ea"/>
              </a:rPr>
              <a:t>做错了很多次</a:t>
            </a:r>
            <a:endParaRPr lang="zh-CN" altLang="en-US" b="1" dirty="0">
              <a:latin typeface="+mj-ea"/>
            </a:endParaRPr>
          </a:p>
        </p:txBody>
      </p:sp>
      <p:sp>
        <p:nvSpPr>
          <p:cNvPr id="3" name="副标题 2"/>
          <p:cNvSpPr>
            <a:spLocks noGrp="1"/>
          </p:cNvSpPr>
          <p:nvPr>
            <p:ph type="subTitle" idx="11"/>
          </p:nvPr>
        </p:nvSpPr>
        <p:spPr>
          <a:xfrm>
            <a:off x="985019" y="3501802"/>
            <a:ext cx="4153688" cy="461665"/>
          </a:xfrm>
        </p:spPr>
        <p:txBody>
          <a:bodyPr/>
          <a:lstStyle/>
          <a:p>
            <a:r>
              <a:rPr lang="zh-CN" altLang="en-US" dirty="0"/>
              <a:t>杨志</a:t>
            </a:r>
            <a:r>
              <a:rPr lang="zh-CN" altLang="en-US" dirty="0" smtClean="0"/>
              <a:t>超 </a:t>
            </a:r>
            <a:r>
              <a:rPr lang="en-US" altLang="zh-CN" dirty="0" smtClean="0"/>
              <a:t>00300912	</a:t>
            </a:r>
            <a:endParaRPr lang="zh-CN" altLang="en-US" dirty="0"/>
          </a:p>
        </p:txBody>
      </p:sp>
      <p:sp>
        <p:nvSpPr>
          <p:cNvPr id="5" name="Rectangle 13"/>
          <p:cNvSpPr>
            <a:spLocks noChangeArrowheads="1"/>
          </p:cNvSpPr>
          <p:nvPr/>
        </p:nvSpPr>
        <p:spPr bwMode="auto">
          <a:xfrm>
            <a:off x="985019" y="1215666"/>
            <a:ext cx="19536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200" b="1" dirty="0" smtClean="0">
                <a:solidFill>
                  <a:srgbClr val="666666"/>
                </a:solidFill>
                <a:latin typeface="Arial" panose="020B0604020202020204" pitchFamily="34" charset="0"/>
                <a:ea typeface="MS PGothic" pitchFamily="34" charset="-128"/>
                <a:cs typeface="Arial" panose="020B0604020202020204" pitchFamily="34" charset="0"/>
              </a:rPr>
              <a:t>2018</a:t>
            </a:r>
            <a:r>
              <a:rPr lang="en-US" altLang="zh-CN" sz="1200" b="1" dirty="0" smtClean="0">
                <a:solidFill>
                  <a:srgbClr val="666666"/>
                </a:solidFill>
                <a:latin typeface="Arial" panose="020B0604020202020204" pitchFamily="34" charset="0"/>
                <a:ea typeface="MS PGothic" pitchFamily="34" charset="-128"/>
                <a:cs typeface="Arial" panose="020B0604020202020204" pitchFamily="34" charset="0"/>
              </a:rPr>
              <a:t>/10/05</a:t>
            </a:r>
            <a:endParaRPr lang="en-US" altLang="zh-CN" sz="1200" b="1" dirty="0">
              <a:solidFill>
                <a:srgbClr val="666666"/>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771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7588" y="1269555"/>
            <a:ext cx="11077575" cy="4867275"/>
          </a:xfrm>
          <a:prstGeom prst="rect">
            <a:avLst/>
          </a:prstGeom>
        </p:spPr>
      </p:pic>
    </p:spTree>
    <p:extLst>
      <p:ext uri="{BB962C8B-B14F-4D97-AF65-F5344CB8AC3E}">
        <p14:creationId xmlns:p14="http://schemas.microsoft.com/office/powerpoint/2010/main" val="2460887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6849" y="772319"/>
            <a:ext cx="11801475" cy="5314950"/>
          </a:xfrm>
          <a:prstGeom prst="rect">
            <a:avLst/>
          </a:prstGeom>
        </p:spPr>
      </p:pic>
    </p:spTree>
    <p:extLst>
      <p:ext uri="{BB962C8B-B14F-4D97-AF65-F5344CB8AC3E}">
        <p14:creationId xmlns:p14="http://schemas.microsoft.com/office/powerpoint/2010/main" val="1253699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76" y="0"/>
            <a:ext cx="12194823" cy="6859588"/>
          </a:xfrm>
          <a:prstGeom prst="rect">
            <a:avLst/>
          </a:prstGeom>
        </p:spPr>
      </p:pic>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76117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3371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0792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sz="2800" b="1" dirty="0"/>
          </a:p>
        </p:txBody>
      </p:sp>
      <p:sp>
        <p:nvSpPr>
          <p:cNvPr id="3" name="副标题 2"/>
          <p:cNvSpPr>
            <a:spLocks noGrp="1"/>
          </p:cNvSpPr>
          <p:nvPr>
            <p:ph type="subTitle" idx="1"/>
          </p:nvPr>
        </p:nvSpPr>
        <p:spPr/>
        <p:txBody>
          <a:bodyPr/>
          <a:lstStyle/>
          <a:p>
            <a:r>
              <a:rPr lang="en-US" altLang="zh-CN" dirty="0" smtClean="0">
                <a:solidFill>
                  <a:schemeClr val="tx1"/>
                </a:solidFill>
              </a:rPr>
              <a:t>Text </a:t>
            </a:r>
            <a:r>
              <a:rPr lang="zh-CN" altLang="en-US" dirty="0" smtClean="0">
                <a:solidFill>
                  <a:schemeClr val="tx1"/>
                </a:solidFill>
              </a:rPr>
              <a:t>微软雅黑</a:t>
            </a:r>
            <a:r>
              <a:rPr lang="en-US" altLang="zh-CN" dirty="0" smtClean="0">
                <a:solidFill>
                  <a:schemeClr val="tx1"/>
                </a:solidFill>
              </a:rPr>
              <a:t>-24</a:t>
            </a:r>
          </a:p>
          <a:p>
            <a:pPr lvl="1"/>
            <a:endParaRPr lang="en-US" altLang="zh-CN" dirty="0"/>
          </a:p>
          <a:p>
            <a:pPr lvl="2"/>
            <a:endParaRPr lang="zh-CN" altLang="en-US" dirty="0"/>
          </a:p>
        </p:txBody>
      </p:sp>
    </p:spTree>
    <p:extLst>
      <p:ext uri="{BB962C8B-B14F-4D97-AF65-F5344CB8AC3E}">
        <p14:creationId xmlns:p14="http://schemas.microsoft.com/office/powerpoint/2010/main" val="3036380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疑问</a:t>
            </a:r>
            <a:endParaRPr lang="zh-CN" altLang="en-US" dirty="0"/>
          </a:p>
        </p:txBody>
      </p:sp>
      <p:pic>
        <p:nvPicPr>
          <p:cNvPr id="4" name="图片 3"/>
          <p:cNvPicPr>
            <a:picLocks noChangeAspect="1"/>
          </p:cNvPicPr>
          <p:nvPr/>
        </p:nvPicPr>
        <p:blipFill>
          <a:blip r:embed="rId2"/>
          <a:stretch>
            <a:fillRect/>
          </a:stretch>
        </p:blipFill>
        <p:spPr>
          <a:xfrm>
            <a:off x="517588" y="909514"/>
            <a:ext cx="5943590" cy="3774445"/>
          </a:xfrm>
          <a:prstGeom prst="rect">
            <a:avLst/>
          </a:prstGeom>
        </p:spPr>
      </p:pic>
      <p:sp>
        <p:nvSpPr>
          <p:cNvPr id="3" name="副标题 2"/>
          <p:cNvSpPr>
            <a:spLocks noGrp="1"/>
          </p:cNvSpPr>
          <p:nvPr>
            <p:ph type="subTitle" idx="1"/>
          </p:nvPr>
        </p:nvSpPr>
        <p:spPr>
          <a:xfrm>
            <a:off x="517587" y="4797946"/>
            <a:ext cx="10764575" cy="1656184"/>
          </a:xfrm>
        </p:spPr>
        <p:txBody>
          <a:bodyPr>
            <a:normAutofit/>
          </a:bodyPr>
          <a:lstStyle/>
          <a:p>
            <a:r>
              <a:rPr lang="zh-CN" altLang="en-US" sz="1800" b="1" dirty="0" smtClean="0"/>
              <a:t>这个推导怎么实现？</a:t>
            </a:r>
            <a:endParaRPr lang="zh-CN" altLang="en-US" sz="1800" dirty="0"/>
          </a:p>
        </p:txBody>
      </p:sp>
    </p:spTree>
    <p:extLst>
      <p:ext uri="{BB962C8B-B14F-4D97-AF65-F5344CB8AC3E}">
        <p14:creationId xmlns:p14="http://schemas.microsoft.com/office/powerpoint/2010/main" val="2454701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517588" y="3845421"/>
            <a:ext cx="11160000" cy="2456891"/>
          </a:xfrm>
        </p:spPr>
        <p:txBody>
          <a:bodyPr/>
          <a:lstStyle/>
          <a:p>
            <a:r>
              <a:rPr lang="zh-CN" altLang="en-US" smtClean="0"/>
              <a:t>如上推导怎么实现？</a:t>
            </a:r>
            <a:endParaRPr lang="zh-CN" altLang="en-US" dirty="0"/>
          </a:p>
        </p:txBody>
      </p:sp>
      <p:pic>
        <p:nvPicPr>
          <p:cNvPr id="4" name="图片 3"/>
          <p:cNvPicPr>
            <a:picLocks noChangeAspect="1"/>
          </p:cNvPicPr>
          <p:nvPr/>
        </p:nvPicPr>
        <p:blipFill>
          <a:blip r:embed="rId2"/>
          <a:stretch>
            <a:fillRect/>
          </a:stretch>
        </p:blipFill>
        <p:spPr>
          <a:xfrm>
            <a:off x="360040" y="1252817"/>
            <a:ext cx="11475095" cy="2592605"/>
          </a:xfrm>
          <a:prstGeom prst="rect">
            <a:avLst/>
          </a:prstGeom>
        </p:spPr>
      </p:pic>
    </p:spTree>
    <p:extLst>
      <p:ext uri="{BB962C8B-B14F-4D97-AF65-F5344CB8AC3E}">
        <p14:creationId xmlns:p14="http://schemas.microsoft.com/office/powerpoint/2010/main" val="46731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dirty="0"/>
          </a:p>
        </p:txBody>
      </p:sp>
      <p:sp>
        <p:nvSpPr>
          <p:cNvPr id="5" name="副标题 4"/>
          <p:cNvSpPr>
            <a:spLocks noGrp="1"/>
          </p:cNvSpPr>
          <p:nvPr>
            <p:ph type="subTitle" idx="1"/>
          </p:nvPr>
        </p:nvSpPr>
        <p:spPr>
          <a:xfrm>
            <a:off x="913011" y="2138108"/>
            <a:ext cx="9993315" cy="4097591"/>
          </a:xfrm>
        </p:spPr>
        <p:txBody>
          <a:bodyPr/>
          <a:lstStyle/>
          <a:p>
            <a:endParaRPr lang="zh-CN" altLang="en-US" dirty="0"/>
          </a:p>
        </p:txBody>
      </p:sp>
    </p:spTree>
    <p:extLst>
      <p:ext uri="{BB962C8B-B14F-4D97-AF65-F5344CB8AC3E}">
        <p14:creationId xmlns:p14="http://schemas.microsoft.com/office/powerpoint/2010/main" val="15876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44262" y="1269555"/>
            <a:ext cx="9572625" cy="3533775"/>
          </a:xfrm>
          <a:prstGeom prst="rect">
            <a:avLst/>
          </a:prstGeom>
        </p:spPr>
      </p:pic>
    </p:spTree>
    <p:extLst>
      <p:ext uri="{BB962C8B-B14F-4D97-AF65-F5344CB8AC3E}">
        <p14:creationId xmlns:p14="http://schemas.microsoft.com/office/powerpoint/2010/main" val="2990339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sz="2800" b="1" dirty="0"/>
          </a:p>
        </p:txBody>
      </p:sp>
      <p:sp>
        <p:nvSpPr>
          <p:cNvPr id="3" name="副标题 2"/>
          <p:cNvSpPr>
            <a:spLocks noGrp="1"/>
          </p:cNvSpPr>
          <p:nvPr>
            <p:ph type="subTitle" idx="1"/>
          </p:nvPr>
        </p:nvSpPr>
        <p:spPr/>
        <p:txBody>
          <a:bodyPr/>
          <a:lstStyle/>
          <a:p>
            <a:r>
              <a:rPr lang="en-US" altLang="zh-CN" dirty="0" smtClean="0">
                <a:solidFill>
                  <a:schemeClr val="tx1"/>
                </a:solidFill>
              </a:rPr>
              <a:t>Text </a:t>
            </a:r>
            <a:r>
              <a:rPr lang="zh-CN" altLang="en-US" dirty="0" smtClean="0">
                <a:solidFill>
                  <a:schemeClr val="tx1"/>
                </a:solidFill>
              </a:rPr>
              <a:t>微软雅黑</a:t>
            </a:r>
            <a:r>
              <a:rPr lang="en-US" altLang="zh-CN" dirty="0" smtClean="0">
                <a:solidFill>
                  <a:schemeClr val="tx1"/>
                </a:solidFill>
              </a:rPr>
              <a:t>-24</a:t>
            </a:r>
          </a:p>
          <a:p>
            <a:pPr lvl="1"/>
            <a:endParaRPr lang="en-US" altLang="zh-CN" dirty="0"/>
          </a:p>
          <a:p>
            <a:pPr lvl="2"/>
            <a:endParaRPr lang="zh-CN" altLang="en-US" dirty="0"/>
          </a:p>
        </p:txBody>
      </p:sp>
      <p:pic>
        <p:nvPicPr>
          <p:cNvPr id="4" name="图片 3"/>
          <p:cNvPicPr>
            <a:picLocks noChangeAspect="1"/>
          </p:cNvPicPr>
          <p:nvPr/>
        </p:nvPicPr>
        <p:blipFill>
          <a:blip r:embed="rId2"/>
          <a:stretch>
            <a:fillRect/>
          </a:stretch>
        </p:blipFill>
        <p:spPr>
          <a:xfrm>
            <a:off x="624979" y="981522"/>
            <a:ext cx="9877425" cy="5086350"/>
          </a:xfrm>
          <a:prstGeom prst="rect">
            <a:avLst/>
          </a:prstGeom>
        </p:spPr>
      </p:pic>
    </p:spTree>
    <p:extLst>
      <p:ext uri="{BB962C8B-B14F-4D97-AF65-F5344CB8AC3E}">
        <p14:creationId xmlns:p14="http://schemas.microsoft.com/office/powerpoint/2010/main" val="325238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4757" y="1249398"/>
            <a:ext cx="9705975" cy="4981575"/>
          </a:xfrm>
          <a:prstGeom prst="rect">
            <a:avLst/>
          </a:prstGeom>
        </p:spPr>
      </p:pic>
    </p:spTree>
    <p:extLst>
      <p:ext uri="{BB962C8B-B14F-4D97-AF65-F5344CB8AC3E}">
        <p14:creationId xmlns:p14="http://schemas.microsoft.com/office/powerpoint/2010/main" val="408207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52" y="30133"/>
            <a:ext cx="12194823" cy="6859588"/>
          </a:xfrm>
          <a:prstGeom prst="rect">
            <a:avLst/>
          </a:prstGeom>
        </p:spPr>
      </p:pic>
    </p:spTree>
    <p:extLst>
      <p:ext uri="{BB962C8B-B14F-4D97-AF65-F5344CB8AC3E}">
        <p14:creationId xmlns:p14="http://schemas.microsoft.com/office/powerpoint/2010/main" val="322367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6845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07739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7588" y="1269555"/>
            <a:ext cx="9763125" cy="4781550"/>
          </a:xfrm>
          <a:prstGeom prst="rect">
            <a:avLst/>
          </a:prstGeom>
        </p:spPr>
      </p:pic>
    </p:spTree>
    <p:extLst>
      <p:ext uri="{BB962C8B-B14F-4D97-AF65-F5344CB8AC3E}">
        <p14:creationId xmlns:p14="http://schemas.microsoft.com/office/powerpoint/2010/main" val="3151425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2" id="{9CAB12A0-49E2-4E2C-B7B7-B6FB34C4A97F}" vid="{29DFA30E-7DE5-4974-BCA8-684D456E1042}"/>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ECCA5D39-C510-4551-B6E6-70D930D81529}"/>
    </a:ext>
  </a:ext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645535E5-4BDA-41EE-82FC-DD5D4FFF01FA}"/>
    </a:ext>
  </a:extLst>
</a:theme>
</file>

<file path=ppt/theme/theme4.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45332B3E-9892-4BA7-9DEC-8C4A16831933}"/>
    </a:ext>
  </a:ext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A5949062-415F-4468-A856-9625B5ADC3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791</TotalTime>
  <Words>37</Words>
  <Application>Microsoft Office PowerPoint</Application>
  <PresentationFormat>自定义</PresentationFormat>
  <Paragraphs>8</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18</vt:i4>
      </vt:variant>
    </vt:vector>
  </HeadingPairs>
  <TitlesOfParts>
    <vt:vector size="36" baseType="lpstr">
      <vt:lpstr>Arial Unicode MS</vt:lpstr>
      <vt:lpstr>FrutigerNext LT Light</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内容Copytext </vt:lpstr>
      <vt:lpstr>1_内容Copytext </vt:lpstr>
      <vt:lpstr>2_内容Copytext </vt:lpstr>
      <vt:lpstr>Thank you</vt:lpstr>
      <vt:lpstr>课堂作业提交记录/做错了很多次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疑问</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Yangzhichao (George)</dc:creator>
  <cp:lastModifiedBy>Yangzhichao (George)</cp:lastModifiedBy>
  <cp:revision>20</cp:revision>
  <dcterms:created xsi:type="dcterms:W3CDTF">2018-09-30T09:39:20Z</dcterms:created>
  <dcterms:modified xsi:type="dcterms:W3CDTF">2018-10-05T01:47:50Z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(3)SIJlzoPXxSvEauQfg9JvFW8ivUaq/aTeXt7SPwDUemWPr7w1TtJqzBZGGLimIpCh7UyggRxP
bvWzLUGFJ44eY9YrH1ifKYP+x04QKRyqGuR2/TpNQiwVN8Z8Iyl1V5uLwlvlN2FNxweUGB3T
3TNu6xsvJyGCxfqV+fEisowgfMWFLKdmSP6gJf5QLxRrzVUGfLAyJ9mFeE1SS2NN/o3K91Ch
wZ0NCWUdq+f2QGU+YU</vt:lpwstr>
  </property>
  <property fmtid="{D5CDD505-2E9C-101B-9397-08002B2CF9AE}" pid="6" name="_2015_ms_pID_7253431">
    <vt:lpwstr>zAezd8pbkPHDiENPt0AsA7xtexzqcso4i4Kb7f6ttDZzdMT5oUkg63
xr8oshNgiwps+A+ll0BfsEtXs+bCAkMiikYnp9nWly8aC2J9IU+Wgg05CTj8Ma/+Rv0ZZhfN
kHyzMfHGTrn4l9mY9hE9iU49l3LMP+zsc3vyOqPwz0Nck9nToI3gt9LC806BAmng+RQD5eZW
AHPESxt90V3Gruo9UTsyVjrpOiLXZSZ/l7gW</vt:lpwstr>
  </property>
  <property fmtid="{D5CDD505-2E9C-101B-9397-08002B2CF9AE}" pid="7" name="_2015_ms_pID_7253432">
    <vt:lpwstr>vsY1+bvsUa9PKfr/i+AFrGdxik5oNGCZhA7i
SDcHwvKol28yBR2GMdQrWjgXRzvA6A==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1538704041</vt:lpwstr>
  </property>
</Properties>
</file>